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4"/>
  </p:sldMasterIdLst>
  <p:notesMasterIdLst>
    <p:notesMasterId r:id="rId10"/>
  </p:notesMasterIdLst>
  <p:handoutMasterIdLst>
    <p:handoutMasterId r:id="rId11"/>
  </p:handoutMasterIdLst>
  <p:sldIdLst>
    <p:sldId id="280" r:id="rId5"/>
    <p:sldId id="261" r:id="rId6"/>
    <p:sldId id="263" r:id="rId7"/>
    <p:sldId id="284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355713-EF33-4399-EA1E-A252F504E8EC}" name="Rob Elgar" initials="RE" userId="S::rob.elgar@parentpay.com::445913c9-332c-4f3f-949a-268b1fa6127b" providerId="AD"/>
  <p188:author id="{B5B58190-872E-538F-0D71-B77477691C25}" name="Liam Twynham" initials="LT" userId="S::liam.twynham@parentpay.com::7bf52218-09e6-4c0c-bbeb-bc9eb2b6d0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AEB"/>
    <a:srgbClr val="E5E2D3"/>
    <a:srgbClr val="002E73"/>
    <a:srgbClr val="E22B3D"/>
    <a:srgbClr val="E64555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F1F7B-99ED-42BD-B8E8-7678A7FD7028}" v="3" dt="2024-06-20T13:04:37.388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830"/>
  </p:normalViewPr>
  <p:slideViewPr>
    <p:cSldViewPr snapToGrid="0">
      <p:cViewPr varScale="1">
        <p:scale>
          <a:sx n="86" d="100"/>
          <a:sy n="86" d="100"/>
        </p:scale>
        <p:origin x="5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m Twynham" userId="S::liam.twynham@parentpay.com::7bf52218-09e6-4c0c-bbeb-bc9eb2b6d00e" providerId="AD" clId="Web-{FE66614C-25D2-CFAA-B0B4-D1CF7D7CE91A}"/>
    <pc:docChg chg="mod">
      <pc:chgData name="Liam Twynham" userId="S::liam.twynham@parentpay.com::7bf52218-09e6-4c0c-bbeb-bc9eb2b6d00e" providerId="AD" clId="Web-{FE66614C-25D2-CFAA-B0B4-D1CF7D7CE91A}" dt="2024-04-26T07:53:26.328" v="2"/>
      <pc:docMkLst>
        <pc:docMk/>
      </pc:docMkLst>
      <pc:sldChg chg="addCm">
        <pc:chgData name="Liam Twynham" userId="S::liam.twynham@parentpay.com::7bf52218-09e6-4c0c-bbeb-bc9eb2b6d00e" providerId="AD" clId="Web-{FE66614C-25D2-CFAA-B0B4-D1CF7D7CE91A}" dt="2024-04-26T07:53:06.327" v="1"/>
        <pc:sldMkLst>
          <pc:docMk/>
          <pc:sldMk cId="184933889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iam Twynham" userId="S::liam.twynham@parentpay.com::7bf52218-09e6-4c0c-bbeb-bc9eb2b6d00e" providerId="AD" clId="Web-{FE66614C-25D2-CFAA-B0B4-D1CF7D7CE91A}" dt="2024-04-26T07:53:06.327" v="1"/>
              <pc2:cmMkLst xmlns:pc2="http://schemas.microsoft.com/office/powerpoint/2019/9/main/command">
                <pc:docMk/>
                <pc:sldMk cId="184933889" sldId="261"/>
                <pc2:cmMk id="{9322B486-94A9-4EAD-B3B1-5B2B153829ED}"/>
              </pc2:cmMkLst>
            </pc226:cmChg>
          </p:ext>
        </pc:extLst>
      </pc:sldChg>
      <pc:sldChg chg="addCm">
        <pc:chgData name="Liam Twynham" userId="S::liam.twynham@parentpay.com::7bf52218-09e6-4c0c-bbeb-bc9eb2b6d00e" providerId="AD" clId="Web-{FE66614C-25D2-CFAA-B0B4-D1CF7D7CE91A}" dt="2024-04-26T07:53:26.328" v="2"/>
        <pc:sldMkLst>
          <pc:docMk/>
          <pc:sldMk cId="4177946701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iam Twynham" userId="S::liam.twynham@parentpay.com::7bf52218-09e6-4c0c-bbeb-bc9eb2b6d00e" providerId="AD" clId="Web-{FE66614C-25D2-CFAA-B0B4-D1CF7D7CE91A}" dt="2024-04-26T07:53:26.328" v="2"/>
              <pc2:cmMkLst xmlns:pc2="http://schemas.microsoft.com/office/powerpoint/2019/9/main/command">
                <pc:docMk/>
                <pc:sldMk cId="4177946701" sldId="263"/>
                <pc2:cmMk id="{7AD3D895-E79A-42F8-8AFD-0F51EE64B04B}"/>
              </pc2:cmMkLst>
            </pc226:cmChg>
          </p:ext>
        </pc:extLst>
      </pc:sldChg>
    </pc:docChg>
  </pc:docChgLst>
  <pc:docChgLst>
    <pc:chgData name="Vanshika Singh" userId="92b7a44b-e2b7-4d58-9136-ef3361b1ada3" providerId="ADAL" clId="{B32820A1-8C38-44C1-9579-4E70D2291DBF}"/>
    <pc:docChg chg="undo custSel modSld">
      <pc:chgData name="Vanshika Singh" userId="92b7a44b-e2b7-4d58-9136-ef3361b1ada3" providerId="ADAL" clId="{B32820A1-8C38-44C1-9579-4E70D2291DBF}" dt="2024-04-26T15:38:01.430" v="219"/>
      <pc:docMkLst>
        <pc:docMk/>
      </pc:docMkLst>
      <pc:sldChg chg="addSp delSp modSp mod delCm modCm">
        <pc:chgData name="Vanshika Singh" userId="92b7a44b-e2b7-4d58-9136-ef3361b1ada3" providerId="ADAL" clId="{B32820A1-8C38-44C1-9579-4E70D2291DBF}" dt="2024-04-26T15:37:13.380" v="217"/>
        <pc:sldMkLst>
          <pc:docMk/>
          <pc:sldMk cId="184933889" sldId="261"/>
        </pc:sldMkLst>
        <pc:spChg chg="add del mod">
          <ac:chgData name="Vanshika Singh" userId="92b7a44b-e2b7-4d58-9136-ef3361b1ada3" providerId="ADAL" clId="{B32820A1-8C38-44C1-9579-4E70D2291DBF}" dt="2024-04-26T11:52:11.271" v="40" actId="478"/>
          <ac:spMkLst>
            <pc:docMk/>
            <pc:sldMk cId="184933889" sldId="261"/>
            <ac:spMk id="5" creationId="{3B49DB08-44D5-81F6-01DC-D32C9A4FDF5F}"/>
          </ac:spMkLst>
        </pc:spChg>
        <pc:spChg chg="del">
          <ac:chgData name="Vanshika Singh" userId="92b7a44b-e2b7-4d58-9136-ef3361b1ada3" providerId="ADAL" clId="{B32820A1-8C38-44C1-9579-4E70D2291DBF}" dt="2024-04-26T11:47:04.380" v="0" actId="478"/>
          <ac:spMkLst>
            <pc:docMk/>
            <pc:sldMk cId="184933889" sldId="261"/>
            <ac:spMk id="6" creationId="{90C8E1C3-CF02-1771-2E30-E0CCCD3C4D9D}"/>
          </ac:spMkLst>
        </pc:spChg>
        <pc:spChg chg="del mod">
          <ac:chgData name="Vanshika Singh" userId="92b7a44b-e2b7-4d58-9136-ef3361b1ada3" providerId="ADAL" clId="{B32820A1-8C38-44C1-9579-4E70D2291DBF}" dt="2024-04-26T11:48:18.262" v="6" actId="478"/>
          <ac:spMkLst>
            <pc:docMk/>
            <pc:sldMk cId="184933889" sldId="261"/>
            <ac:spMk id="7" creationId="{BC29DC53-0AB3-4A50-07FF-4529584912C4}"/>
          </ac:spMkLst>
        </pc:spChg>
        <pc:spChg chg="add mod">
          <ac:chgData name="Vanshika Singh" userId="92b7a44b-e2b7-4d58-9136-ef3361b1ada3" providerId="ADAL" clId="{B32820A1-8C38-44C1-9579-4E70D2291DBF}" dt="2024-04-26T11:58:41.588" v="135" actId="14100"/>
          <ac:spMkLst>
            <pc:docMk/>
            <pc:sldMk cId="184933889" sldId="261"/>
            <ac:spMk id="8" creationId="{2EB4EDBE-B97B-8B43-0780-AD7104700F32}"/>
          </ac:spMkLst>
        </pc:spChg>
        <pc:spChg chg="add mod">
          <ac:chgData name="Vanshika Singh" userId="92b7a44b-e2b7-4d58-9136-ef3361b1ada3" providerId="ADAL" clId="{B32820A1-8C38-44C1-9579-4E70D2291DBF}" dt="2024-04-26T11:58:26.929" v="131" actId="255"/>
          <ac:spMkLst>
            <pc:docMk/>
            <pc:sldMk cId="184933889" sldId="261"/>
            <ac:spMk id="9" creationId="{CFFE123E-06EF-2784-EFD4-8056A4233ADA}"/>
          </ac:spMkLst>
        </pc:spChg>
        <pc:picChg chg="add mod">
          <ac:chgData name="Vanshika Singh" userId="92b7a44b-e2b7-4d58-9136-ef3361b1ada3" providerId="ADAL" clId="{B32820A1-8C38-44C1-9579-4E70D2291DBF}" dt="2024-04-26T15:36:45.551" v="214" actId="1076"/>
          <ac:picMkLst>
            <pc:docMk/>
            <pc:sldMk cId="184933889" sldId="261"/>
            <ac:picMk id="11" creationId="{80508AAF-FEB8-2ECF-0FD3-22F1E3226B1F}"/>
          </ac:picMkLst>
        </pc:picChg>
        <pc:picChg chg="add mod">
          <ac:chgData name="Vanshika Singh" userId="92b7a44b-e2b7-4d58-9136-ef3361b1ada3" providerId="ADAL" clId="{B32820A1-8C38-44C1-9579-4E70D2291DBF}" dt="2024-04-26T15:37:08.394" v="216" actId="1076"/>
          <ac:picMkLst>
            <pc:docMk/>
            <pc:sldMk cId="184933889" sldId="261"/>
            <ac:picMk id="13" creationId="{1A25C0D1-F778-CBF9-721D-866A891FA91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Vanshika Singh" userId="92b7a44b-e2b7-4d58-9136-ef3361b1ada3" providerId="ADAL" clId="{B32820A1-8C38-44C1-9579-4E70D2291DBF}" dt="2024-04-26T15:37:13.380" v="217"/>
              <pc2:cmMkLst xmlns:pc2="http://schemas.microsoft.com/office/powerpoint/2019/9/main/command">
                <pc:docMk/>
                <pc:sldMk cId="184933889" sldId="261"/>
                <pc2:cmMk id="{9322B486-94A9-4EAD-B3B1-5B2B153829ED}"/>
              </pc2:cmMkLst>
            </pc226:cmChg>
          </p:ext>
        </pc:extLst>
      </pc:sldChg>
      <pc:sldChg chg="addSp delSp modSp mod delCm modCm">
        <pc:chgData name="Vanshika Singh" userId="92b7a44b-e2b7-4d58-9136-ef3361b1ada3" providerId="ADAL" clId="{B32820A1-8C38-44C1-9579-4E70D2291DBF}" dt="2024-04-26T15:38:01.430" v="219"/>
        <pc:sldMkLst>
          <pc:docMk/>
          <pc:sldMk cId="4177946701" sldId="263"/>
        </pc:sldMkLst>
        <pc:spChg chg="del">
          <ac:chgData name="Vanshika Singh" userId="92b7a44b-e2b7-4d58-9136-ef3361b1ada3" providerId="ADAL" clId="{B32820A1-8C38-44C1-9579-4E70D2291DBF}" dt="2024-04-26T12:00:58.640" v="138" actId="478"/>
          <ac:spMkLst>
            <pc:docMk/>
            <pc:sldMk cId="4177946701" sldId="263"/>
            <ac:spMk id="5" creationId="{B3FFAEF1-5C2B-1164-56AE-BBAED83E9731}"/>
          </ac:spMkLst>
        </pc:spChg>
        <pc:spChg chg="del">
          <ac:chgData name="Vanshika Singh" userId="92b7a44b-e2b7-4d58-9136-ef3361b1ada3" providerId="ADAL" clId="{B32820A1-8C38-44C1-9579-4E70D2291DBF}" dt="2024-04-26T12:00:57.240" v="136" actId="478"/>
          <ac:spMkLst>
            <pc:docMk/>
            <pc:sldMk cId="4177946701" sldId="263"/>
            <ac:spMk id="6" creationId="{C9D3A0E9-C040-0A69-AA3D-CFB004D79F16}"/>
          </ac:spMkLst>
        </pc:spChg>
        <pc:spChg chg="add mod">
          <ac:chgData name="Vanshika Singh" userId="92b7a44b-e2b7-4d58-9136-ef3361b1ada3" providerId="ADAL" clId="{B32820A1-8C38-44C1-9579-4E70D2291DBF}" dt="2024-04-26T12:01:10.779" v="141"/>
          <ac:spMkLst>
            <pc:docMk/>
            <pc:sldMk cId="4177946701" sldId="263"/>
            <ac:spMk id="7" creationId="{4136276F-6256-3213-168F-26987FE6CD42}"/>
          </ac:spMkLst>
        </pc:spChg>
        <pc:spChg chg="add mod">
          <ac:chgData name="Vanshika Singh" userId="92b7a44b-e2b7-4d58-9136-ef3361b1ada3" providerId="ADAL" clId="{B32820A1-8C38-44C1-9579-4E70D2291DBF}" dt="2024-04-26T12:02:17.455" v="191" actId="1076"/>
          <ac:spMkLst>
            <pc:docMk/>
            <pc:sldMk cId="4177946701" sldId="263"/>
            <ac:spMk id="8" creationId="{8107037E-C3F5-68CA-2BE7-E6A40286AA16}"/>
          </ac:spMkLst>
        </pc:spChg>
        <pc:picChg chg="add del mod">
          <ac:chgData name="Vanshika Singh" userId="92b7a44b-e2b7-4d58-9136-ef3361b1ada3" providerId="ADAL" clId="{B32820A1-8C38-44C1-9579-4E70D2291DBF}" dt="2024-04-26T15:33:51.831" v="194" actId="478"/>
          <ac:picMkLst>
            <pc:docMk/>
            <pc:sldMk cId="4177946701" sldId="263"/>
            <ac:picMk id="10" creationId="{A9282F15-2F7E-22F2-3B79-6ABE6155B831}"/>
          </ac:picMkLst>
        </pc:picChg>
        <pc:picChg chg="add mod">
          <ac:chgData name="Vanshika Singh" userId="92b7a44b-e2b7-4d58-9136-ef3361b1ada3" providerId="ADAL" clId="{B32820A1-8C38-44C1-9579-4E70D2291DBF}" dt="2024-04-26T15:34:24.262" v="199" actId="688"/>
          <ac:picMkLst>
            <pc:docMk/>
            <pc:sldMk cId="4177946701" sldId="263"/>
            <ac:picMk id="12" creationId="{1C7D83A6-26E9-7805-8059-C9441E2CADFE}"/>
          </ac:picMkLst>
        </pc:picChg>
        <pc:picChg chg="add del mod">
          <ac:chgData name="Vanshika Singh" userId="92b7a44b-e2b7-4d58-9136-ef3361b1ada3" providerId="ADAL" clId="{B32820A1-8C38-44C1-9579-4E70D2291DBF}" dt="2024-04-26T15:35:48.045" v="202" actId="478"/>
          <ac:picMkLst>
            <pc:docMk/>
            <pc:sldMk cId="4177946701" sldId="263"/>
            <ac:picMk id="14" creationId="{B383C0D1-1F31-1BCB-7E04-30D58B89F848}"/>
          </ac:picMkLst>
        </pc:picChg>
        <pc:picChg chg="add mod">
          <ac:chgData name="Vanshika Singh" userId="92b7a44b-e2b7-4d58-9136-ef3361b1ada3" providerId="ADAL" clId="{B32820A1-8C38-44C1-9579-4E70D2291DBF}" dt="2024-04-26T15:36:18.453" v="211" actId="1076"/>
          <ac:picMkLst>
            <pc:docMk/>
            <pc:sldMk cId="4177946701" sldId="263"/>
            <ac:picMk id="16" creationId="{0A64D051-3610-F795-5795-08B497A7DA3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Vanshika Singh" userId="92b7a44b-e2b7-4d58-9136-ef3361b1ada3" providerId="ADAL" clId="{B32820A1-8C38-44C1-9579-4E70D2291DBF}" dt="2024-04-26T15:38:01.430" v="219"/>
              <pc2:cmMkLst xmlns:pc2="http://schemas.microsoft.com/office/powerpoint/2019/9/main/command">
                <pc:docMk/>
                <pc:sldMk cId="4177946701" sldId="263"/>
                <pc2:cmMk id="{7AD3D895-E79A-42F8-8AFD-0F51EE64B04B}"/>
              </pc2:cmMkLst>
            </pc226:cmChg>
          </p:ext>
        </pc:extLst>
      </pc:sldChg>
    </pc:docChg>
  </pc:docChgLst>
  <pc:docChgLst>
    <pc:chgData name="Vanshika Singh" userId="92b7a44b-e2b7-4d58-9136-ef3361b1ada3" providerId="ADAL" clId="{2D5F1F7B-99ED-42BD-B8E8-7678A7FD7028}"/>
    <pc:docChg chg="undo custSel addSld delSld modSld">
      <pc:chgData name="Vanshika Singh" userId="92b7a44b-e2b7-4d58-9136-ef3361b1ada3" providerId="ADAL" clId="{2D5F1F7B-99ED-42BD-B8E8-7678A7FD7028}" dt="2024-06-20T13:05:28.246" v="499" actId="1076"/>
      <pc:docMkLst>
        <pc:docMk/>
      </pc:docMkLst>
      <pc:sldChg chg="modSp mod">
        <pc:chgData name="Vanshika Singh" userId="92b7a44b-e2b7-4d58-9136-ef3361b1ada3" providerId="ADAL" clId="{2D5F1F7B-99ED-42BD-B8E8-7678A7FD7028}" dt="2024-06-04T21:45:45.561" v="82" actId="20577"/>
        <pc:sldMkLst>
          <pc:docMk/>
          <pc:sldMk cId="184933889" sldId="261"/>
        </pc:sldMkLst>
        <pc:spChg chg="mod">
          <ac:chgData name="Vanshika Singh" userId="92b7a44b-e2b7-4d58-9136-ef3361b1ada3" providerId="ADAL" clId="{2D5F1F7B-99ED-42BD-B8E8-7678A7FD7028}" dt="2024-06-04T21:45:45.561" v="82" actId="20577"/>
          <ac:spMkLst>
            <pc:docMk/>
            <pc:sldMk cId="184933889" sldId="261"/>
            <ac:spMk id="2" creationId="{2D7A86C6-9C9B-C92B-EC45-89C2243EC57D}"/>
          </ac:spMkLst>
        </pc:spChg>
        <pc:spChg chg="mod">
          <ac:chgData name="Vanshika Singh" userId="92b7a44b-e2b7-4d58-9136-ef3361b1ada3" providerId="ADAL" clId="{2D5F1F7B-99ED-42BD-B8E8-7678A7FD7028}" dt="2024-06-04T21:45:17.952" v="40" actId="1076"/>
          <ac:spMkLst>
            <pc:docMk/>
            <pc:sldMk cId="184933889" sldId="261"/>
            <ac:spMk id="9" creationId="{CFFE123E-06EF-2784-EFD4-8056A4233ADA}"/>
          </ac:spMkLst>
        </pc:spChg>
      </pc:sldChg>
      <pc:sldChg chg="modSp mod">
        <pc:chgData name="Vanshika Singh" userId="92b7a44b-e2b7-4d58-9136-ef3361b1ada3" providerId="ADAL" clId="{2D5F1F7B-99ED-42BD-B8E8-7678A7FD7028}" dt="2024-06-04T21:46:25.657" v="93" actId="255"/>
        <pc:sldMkLst>
          <pc:docMk/>
          <pc:sldMk cId="4177946701" sldId="263"/>
        </pc:sldMkLst>
        <pc:spChg chg="mod">
          <ac:chgData name="Vanshika Singh" userId="92b7a44b-e2b7-4d58-9136-ef3361b1ada3" providerId="ADAL" clId="{2D5F1F7B-99ED-42BD-B8E8-7678A7FD7028}" dt="2024-06-04T21:46:25.657" v="93" actId="255"/>
          <ac:spMkLst>
            <pc:docMk/>
            <pc:sldMk cId="4177946701" sldId="263"/>
            <ac:spMk id="2" creationId="{B44C40C9-EBBE-DB0C-7C0F-81A2B40785A7}"/>
          </ac:spMkLst>
        </pc:spChg>
      </pc:sldChg>
      <pc:sldChg chg="del">
        <pc:chgData name="Vanshika Singh" userId="92b7a44b-e2b7-4d58-9136-ef3361b1ada3" providerId="ADAL" clId="{2D5F1F7B-99ED-42BD-B8E8-7678A7FD7028}" dt="2024-06-04T21:46:07.296" v="83" actId="2696"/>
        <pc:sldMkLst>
          <pc:docMk/>
          <pc:sldMk cId="1279390992" sldId="284"/>
        </pc:sldMkLst>
      </pc:sldChg>
      <pc:sldChg chg="addSp delSp modSp add mod">
        <pc:chgData name="Vanshika Singh" userId="92b7a44b-e2b7-4d58-9136-ef3361b1ada3" providerId="ADAL" clId="{2D5F1F7B-99ED-42BD-B8E8-7678A7FD7028}" dt="2024-06-20T13:05:28.246" v="499" actId="1076"/>
        <pc:sldMkLst>
          <pc:docMk/>
          <pc:sldMk cId="3103509112" sldId="284"/>
        </pc:sldMkLst>
        <pc:spChg chg="mod">
          <ac:chgData name="Vanshika Singh" userId="92b7a44b-e2b7-4d58-9136-ef3361b1ada3" providerId="ADAL" clId="{2D5F1F7B-99ED-42BD-B8E8-7678A7FD7028}" dt="2024-06-20T13:05:28.246" v="499" actId="1076"/>
          <ac:spMkLst>
            <pc:docMk/>
            <pc:sldMk cId="3103509112" sldId="284"/>
            <ac:spMk id="2" creationId="{B44C40C9-EBBE-DB0C-7C0F-81A2B40785A7}"/>
          </ac:spMkLst>
        </pc:spChg>
        <pc:spChg chg="mod">
          <ac:chgData name="Vanshika Singh" userId="92b7a44b-e2b7-4d58-9136-ef3361b1ada3" providerId="ADAL" clId="{2D5F1F7B-99ED-42BD-B8E8-7678A7FD7028}" dt="2024-06-20T13:05:15.051" v="495" actId="1076"/>
          <ac:spMkLst>
            <pc:docMk/>
            <pc:sldMk cId="3103509112" sldId="284"/>
            <ac:spMk id="4" creationId="{2B713AEF-1DB0-1881-01AE-75CCE7AB5F3F}"/>
          </ac:spMkLst>
        </pc:spChg>
        <pc:spChg chg="del">
          <ac:chgData name="Vanshika Singh" userId="92b7a44b-e2b7-4d58-9136-ef3361b1ada3" providerId="ADAL" clId="{2D5F1F7B-99ED-42BD-B8E8-7678A7FD7028}" dt="2024-06-20T12:54:53.288" v="224" actId="478"/>
          <ac:spMkLst>
            <pc:docMk/>
            <pc:sldMk cId="3103509112" sldId="284"/>
            <ac:spMk id="7" creationId="{4136276F-6256-3213-168F-26987FE6CD42}"/>
          </ac:spMkLst>
        </pc:spChg>
        <pc:spChg chg="del">
          <ac:chgData name="Vanshika Singh" userId="92b7a44b-e2b7-4d58-9136-ef3361b1ada3" providerId="ADAL" clId="{2D5F1F7B-99ED-42BD-B8E8-7678A7FD7028}" dt="2024-06-20T12:54:51.672" v="223" actId="478"/>
          <ac:spMkLst>
            <pc:docMk/>
            <pc:sldMk cId="3103509112" sldId="284"/>
            <ac:spMk id="8" creationId="{8107037E-C3F5-68CA-2BE7-E6A40286AA16}"/>
          </ac:spMkLst>
        </pc:spChg>
        <pc:spChg chg="add mod">
          <ac:chgData name="Vanshika Singh" userId="92b7a44b-e2b7-4d58-9136-ef3361b1ada3" providerId="ADAL" clId="{2D5F1F7B-99ED-42BD-B8E8-7678A7FD7028}" dt="2024-06-20T13:02:16.969" v="450" actId="1076"/>
          <ac:spMkLst>
            <pc:docMk/>
            <pc:sldMk cId="3103509112" sldId="284"/>
            <ac:spMk id="9" creationId="{A1028567-D37C-5AEB-E445-6DD54D0061C4}"/>
          </ac:spMkLst>
        </pc:spChg>
        <pc:spChg chg="add mod">
          <ac:chgData name="Vanshika Singh" userId="92b7a44b-e2b7-4d58-9136-ef3361b1ada3" providerId="ADAL" clId="{2D5F1F7B-99ED-42BD-B8E8-7678A7FD7028}" dt="2024-06-20T13:04:13.967" v="488" actId="1076"/>
          <ac:spMkLst>
            <pc:docMk/>
            <pc:sldMk cId="3103509112" sldId="284"/>
            <ac:spMk id="10" creationId="{7DA2B845-EA38-DE9D-B065-AEDC6FF82D18}"/>
          </ac:spMkLst>
        </pc:spChg>
        <pc:spChg chg="add mod">
          <ac:chgData name="Vanshika Singh" userId="92b7a44b-e2b7-4d58-9136-ef3361b1ada3" providerId="ADAL" clId="{2D5F1F7B-99ED-42BD-B8E8-7678A7FD7028}" dt="2024-06-20T13:04:21.072" v="490" actId="1076"/>
          <ac:spMkLst>
            <pc:docMk/>
            <pc:sldMk cId="3103509112" sldId="284"/>
            <ac:spMk id="11" creationId="{3F6EF0D0-E350-2152-11FB-F7CE645DED40}"/>
          </ac:spMkLst>
        </pc:spChg>
        <pc:picChg chg="add mod">
          <ac:chgData name="Vanshika Singh" userId="92b7a44b-e2b7-4d58-9136-ef3361b1ada3" providerId="ADAL" clId="{2D5F1F7B-99ED-42BD-B8E8-7678A7FD7028}" dt="2024-06-20T13:04:27.804" v="491" actId="1076"/>
          <ac:picMkLst>
            <pc:docMk/>
            <pc:sldMk cId="3103509112" sldId="284"/>
            <ac:picMk id="6" creationId="{CA433A93-F3BA-AD9D-4D27-034CD5C38BAA}"/>
          </ac:picMkLst>
        </pc:picChg>
        <pc:picChg chg="del">
          <ac:chgData name="Vanshika Singh" userId="92b7a44b-e2b7-4d58-9136-ef3361b1ada3" providerId="ADAL" clId="{2D5F1F7B-99ED-42BD-B8E8-7678A7FD7028}" dt="2024-06-20T12:55:02.299" v="226" actId="478"/>
          <ac:picMkLst>
            <pc:docMk/>
            <pc:sldMk cId="3103509112" sldId="284"/>
            <ac:picMk id="12" creationId="{1C7D83A6-26E9-7805-8059-C9441E2CADFE}"/>
          </ac:picMkLst>
        </pc:picChg>
        <pc:picChg chg="add mod">
          <ac:chgData name="Vanshika Singh" userId="92b7a44b-e2b7-4d58-9136-ef3361b1ada3" providerId="ADAL" clId="{2D5F1F7B-99ED-42BD-B8E8-7678A7FD7028}" dt="2024-06-20T13:04:42.888" v="493" actId="1076"/>
          <ac:picMkLst>
            <pc:docMk/>
            <pc:sldMk cId="3103509112" sldId="284"/>
            <ac:picMk id="13" creationId="{46546DD6-8B5C-C570-7C62-5AEEAD9498EF}"/>
          </ac:picMkLst>
        </pc:picChg>
        <pc:picChg chg="del">
          <ac:chgData name="Vanshika Singh" userId="92b7a44b-e2b7-4d58-9136-ef3361b1ada3" providerId="ADAL" clId="{2D5F1F7B-99ED-42BD-B8E8-7678A7FD7028}" dt="2024-06-20T12:54:59.825" v="225" actId="478"/>
          <ac:picMkLst>
            <pc:docMk/>
            <pc:sldMk cId="3103509112" sldId="284"/>
            <ac:picMk id="16" creationId="{0A64D051-3610-F795-5795-08B497A7DA3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20AA37-A237-4E33-B1E0-CA12F5EE7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C9BEA-FC0D-49EE-8DFA-685A14001D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9014B-6D06-437E-AE1C-A4F6B0F7FFDB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CA2C67-0270-4021-ABAC-FA0A69A7FD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76D13-6588-46F6-B037-569EE08E62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AB148-FDFC-4017-B5C3-0D6A71F0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93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F8113-E47E-41A2-8D18-525793D9283D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DA174-5518-4E35-B70F-000486A66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5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20A965BE-AC79-D94B-46C8-6EC146FFD23F}"/>
              </a:ext>
            </a:extLst>
          </p:cNvPr>
          <p:cNvSpPr/>
          <p:nvPr userDrawn="1"/>
        </p:nvSpPr>
        <p:spPr>
          <a:xfrm>
            <a:off x="8919708" y="-11875"/>
            <a:ext cx="3328731" cy="6633077"/>
          </a:xfrm>
          <a:custGeom>
            <a:avLst/>
            <a:gdLst>
              <a:gd name="connsiteX0" fmla="*/ 0 w 2743545"/>
              <a:gd name="connsiteY0" fmla="*/ 0 h 6858000"/>
              <a:gd name="connsiteX1" fmla="*/ 2743545 w 2743545"/>
              <a:gd name="connsiteY1" fmla="*/ 0 h 6858000"/>
              <a:gd name="connsiteX2" fmla="*/ 2743545 w 2743545"/>
              <a:gd name="connsiteY2" fmla="*/ 6858000 h 6858000"/>
              <a:gd name="connsiteX3" fmla="*/ 0 w 2743545"/>
              <a:gd name="connsiteY3" fmla="*/ 6858000 h 6858000"/>
              <a:gd name="connsiteX4" fmla="*/ 0 w 2743545"/>
              <a:gd name="connsiteY4" fmla="*/ 0 h 6858000"/>
              <a:gd name="connsiteX0" fmla="*/ 522514 w 3266059"/>
              <a:gd name="connsiteY0" fmla="*/ 0 h 6858000"/>
              <a:gd name="connsiteX1" fmla="*/ 3266059 w 3266059"/>
              <a:gd name="connsiteY1" fmla="*/ 0 h 6858000"/>
              <a:gd name="connsiteX2" fmla="*/ 3266059 w 3266059"/>
              <a:gd name="connsiteY2" fmla="*/ 6858000 h 6858000"/>
              <a:gd name="connsiteX3" fmla="*/ 0 w 3266059"/>
              <a:gd name="connsiteY3" fmla="*/ 4091050 h 6858000"/>
              <a:gd name="connsiteX4" fmla="*/ 522514 w 3266059"/>
              <a:gd name="connsiteY4" fmla="*/ 0 h 6858000"/>
              <a:gd name="connsiteX0" fmla="*/ 522514 w 3277934"/>
              <a:gd name="connsiteY0" fmla="*/ 0 h 6561117"/>
              <a:gd name="connsiteX1" fmla="*/ 3266059 w 3277934"/>
              <a:gd name="connsiteY1" fmla="*/ 0 h 6561117"/>
              <a:gd name="connsiteX2" fmla="*/ 3277934 w 3277934"/>
              <a:gd name="connsiteY2" fmla="*/ 6561117 h 6561117"/>
              <a:gd name="connsiteX3" fmla="*/ 0 w 3277934"/>
              <a:gd name="connsiteY3" fmla="*/ 4091050 h 6561117"/>
              <a:gd name="connsiteX4" fmla="*/ 522514 w 3277934"/>
              <a:gd name="connsiteY4" fmla="*/ 0 h 6561117"/>
              <a:gd name="connsiteX0" fmla="*/ 522514 w 3289810"/>
              <a:gd name="connsiteY0" fmla="*/ 0 h 6596743"/>
              <a:gd name="connsiteX1" fmla="*/ 3266059 w 3289810"/>
              <a:gd name="connsiteY1" fmla="*/ 0 h 6596743"/>
              <a:gd name="connsiteX2" fmla="*/ 3289810 w 3289810"/>
              <a:gd name="connsiteY2" fmla="*/ 6596743 h 6596743"/>
              <a:gd name="connsiteX3" fmla="*/ 0 w 3289810"/>
              <a:gd name="connsiteY3" fmla="*/ 4091050 h 6596743"/>
              <a:gd name="connsiteX4" fmla="*/ 522514 w 3289810"/>
              <a:gd name="connsiteY4" fmla="*/ 0 h 6596743"/>
              <a:gd name="connsiteX0" fmla="*/ 360589 w 3127885"/>
              <a:gd name="connsiteY0" fmla="*/ 0 h 6596743"/>
              <a:gd name="connsiteX1" fmla="*/ 3104134 w 3127885"/>
              <a:gd name="connsiteY1" fmla="*/ 0 h 6596743"/>
              <a:gd name="connsiteX2" fmla="*/ 3127885 w 3127885"/>
              <a:gd name="connsiteY2" fmla="*/ 6596743 h 6596743"/>
              <a:gd name="connsiteX3" fmla="*/ 0 w 3127885"/>
              <a:gd name="connsiteY3" fmla="*/ 4087875 h 6596743"/>
              <a:gd name="connsiteX4" fmla="*/ 360589 w 3127885"/>
              <a:gd name="connsiteY4" fmla="*/ 0 h 6596743"/>
              <a:gd name="connsiteX0" fmla="*/ 512989 w 3280285"/>
              <a:gd name="connsiteY0" fmla="*/ 0 h 6596743"/>
              <a:gd name="connsiteX1" fmla="*/ 3256534 w 3280285"/>
              <a:gd name="connsiteY1" fmla="*/ 0 h 6596743"/>
              <a:gd name="connsiteX2" fmla="*/ 3280285 w 3280285"/>
              <a:gd name="connsiteY2" fmla="*/ 6596743 h 6596743"/>
              <a:gd name="connsiteX3" fmla="*/ 0 w 3280285"/>
              <a:gd name="connsiteY3" fmla="*/ 4100575 h 6596743"/>
              <a:gd name="connsiteX4" fmla="*/ 512989 w 3280285"/>
              <a:gd name="connsiteY4" fmla="*/ 0 h 6596743"/>
              <a:gd name="connsiteX0" fmla="*/ 464544 w 3280285"/>
              <a:gd name="connsiteY0" fmla="*/ 0 h 6596743"/>
              <a:gd name="connsiteX1" fmla="*/ 3256534 w 3280285"/>
              <a:gd name="connsiteY1" fmla="*/ 0 h 6596743"/>
              <a:gd name="connsiteX2" fmla="*/ 3280285 w 3280285"/>
              <a:gd name="connsiteY2" fmla="*/ 6596743 h 6596743"/>
              <a:gd name="connsiteX3" fmla="*/ 0 w 3280285"/>
              <a:gd name="connsiteY3" fmla="*/ 4100575 h 6596743"/>
              <a:gd name="connsiteX4" fmla="*/ 464544 w 3280285"/>
              <a:gd name="connsiteY4" fmla="*/ 0 h 6596743"/>
              <a:gd name="connsiteX0" fmla="*/ 525101 w 3340842"/>
              <a:gd name="connsiteY0" fmla="*/ 0 h 6596743"/>
              <a:gd name="connsiteX1" fmla="*/ 3317091 w 3340842"/>
              <a:gd name="connsiteY1" fmla="*/ 0 h 6596743"/>
              <a:gd name="connsiteX2" fmla="*/ 3340842 w 3340842"/>
              <a:gd name="connsiteY2" fmla="*/ 6596743 h 6596743"/>
              <a:gd name="connsiteX3" fmla="*/ 0 w 3340842"/>
              <a:gd name="connsiteY3" fmla="*/ 4136908 h 6596743"/>
              <a:gd name="connsiteX4" fmla="*/ 525101 w 3340842"/>
              <a:gd name="connsiteY4" fmla="*/ 0 h 6596743"/>
              <a:gd name="connsiteX0" fmla="*/ 525101 w 3328731"/>
              <a:gd name="connsiteY0" fmla="*/ 0 h 6633077"/>
              <a:gd name="connsiteX1" fmla="*/ 3317091 w 3328731"/>
              <a:gd name="connsiteY1" fmla="*/ 0 h 6633077"/>
              <a:gd name="connsiteX2" fmla="*/ 3328731 w 3328731"/>
              <a:gd name="connsiteY2" fmla="*/ 6633077 h 6633077"/>
              <a:gd name="connsiteX3" fmla="*/ 0 w 3328731"/>
              <a:gd name="connsiteY3" fmla="*/ 4136908 h 6633077"/>
              <a:gd name="connsiteX4" fmla="*/ 525101 w 3328731"/>
              <a:gd name="connsiteY4" fmla="*/ 0 h 6633077"/>
              <a:gd name="connsiteX0" fmla="*/ 506934 w 3328731"/>
              <a:gd name="connsiteY0" fmla="*/ 0 h 6633077"/>
              <a:gd name="connsiteX1" fmla="*/ 3317091 w 3328731"/>
              <a:gd name="connsiteY1" fmla="*/ 0 h 6633077"/>
              <a:gd name="connsiteX2" fmla="*/ 3328731 w 3328731"/>
              <a:gd name="connsiteY2" fmla="*/ 6633077 h 6633077"/>
              <a:gd name="connsiteX3" fmla="*/ 0 w 3328731"/>
              <a:gd name="connsiteY3" fmla="*/ 4136908 h 6633077"/>
              <a:gd name="connsiteX4" fmla="*/ 506934 w 3328731"/>
              <a:gd name="connsiteY4" fmla="*/ 0 h 6633077"/>
              <a:gd name="connsiteX0" fmla="*/ 500879 w 3322676"/>
              <a:gd name="connsiteY0" fmla="*/ 0 h 6633077"/>
              <a:gd name="connsiteX1" fmla="*/ 3311036 w 3322676"/>
              <a:gd name="connsiteY1" fmla="*/ 0 h 6633077"/>
              <a:gd name="connsiteX2" fmla="*/ 3322676 w 3322676"/>
              <a:gd name="connsiteY2" fmla="*/ 6633077 h 6633077"/>
              <a:gd name="connsiteX3" fmla="*/ 0 w 3322676"/>
              <a:gd name="connsiteY3" fmla="*/ 4124797 h 6633077"/>
              <a:gd name="connsiteX4" fmla="*/ 500879 w 3322676"/>
              <a:gd name="connsiteY4" fmla="*/ 0 h 6633077"/>
              <a:gd name="connsiteX0" fmla="*/ 506934 w 3328731"/>
              <a:gd name="connsiteY0" fmla="*/ 0 h 6633077"/>
              <a:gd name="connsiteX1" fmla="*/ 3317091 w 3328731"/>
              <a:gd name="connsiteY1" fmla="*/ 0 h 6633077"/>
              <a:gd name="connsiteX2" fmla="*/ 3328731 w 3328731"/>
              <a:gd name="connsiteY2" fmla="*/ 6633077 h 6633077"/>
              <a:gd name="connsiteX3" fmla="*/ 0 w 3328731"/>
              <a:gd name="connsiteY3" fmla="*/ 4124797 h 6633077"/>
              <a:gd name="connsiteX4" fmla="*/ 506934 w 3328731"/>
              <a:gd name="connsiteY4" fmla="*/ 0 h 663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8731" h="6633077">
                <a:moveTo>
                  <a:pt x="506934" y="0"/>
                </a:moveTo>
                <a:lnTo>
                  <a:pt x="3317091" y="0"/>
                </a:lnTo>
                <a:cubicBezTo>
                  <a:pt x="3321049" y="2187039"/>
                  <a:pt x="3324773" y="4446038"/>
                  <a:pt x="3328731" y="6633077"/>
                </a:cubicBezTo>
                <a:lnTo>
                  <a:pt x="0" y="4124797"/>
                </a:lnTo>
                <a:lnTo>
                  <a:pt x="506934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8224" t="179" r="-126906" b="-179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7C657-5915-FD84-555B-806BD89DB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509" y="3697567"/>
            <a:ext cx="7588586" cy="15696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31E0A-E055-C1D3-A2A4-F1867C900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509" y="5359278"/>
            <a:ext cx="7588586" cy="84901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97DF5A-75B5-F5AD-7D42-FC26BD138916}"/>
              </a:ext>
            </a:extLst>
          </p:cNvPr>
          <p:cNvGrpSpPr/>
          <p:nvPr userDrawn="1"/>
        </p:nvGrpSpPr>
        <p:grpSpPr>
          <a:xfrm>
            <a:off x="4393870" y="-1317958"/>
            <a:ext cx="7325607" cy="8983732"/>
            <a:chOff x="4435085" y="-1294208"/>
            <a:chExt cx="7284392" cy="8933188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9038868-9322-2C8D-F200-F268F5162F3B}"/>
                </a:ext>
              </a:extLst>
            </p:cNvPr>
            <p:cNvSpPr/>
            <p:nvPr userDrawn="1"/>
          </p:nvSpPr>
          <p:spPr>
            <a:xfrm rot="20229765">
              <a:off x="8252274" y="3814908"/>
              <a:ext cx="3467203" cy="3824072"/>
            </a:xfrm>
            <a:custGeom>
              <a:avLst/>
              <a:gdLst>
                <a:gd name="connsiteX0" fmla="*/ 1397352 w 3467203"/>
                <a:gd name="connsiteY0" fmla="*/ 0 h 3824072"/>
                <a:gd name="connsiteX1" fmla="*/ 3467203 w 3467203"/>
                <a:gd name="connsiteY1" fmla="*/ 3568710 h 3824072"/>
                <a:gd name="connsiteX2" fmla="*/ 3359663 w 3467203"/>
                <a:gd name="connsiteY2" fmla="*/ 3824072 h 3824072"/>
                <a:gd name="connsiteX3" fmla="*/ 0 w 3467203"/>
                <a:gd name="connsiteY3" fmla="*/ 2409229 h 382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203" h="3824072">
                  <a:moveTo>
                    <a:pt x="1397352" y="0"/>
                  </a:moveTo>
                  <a:lnTo>
                    <a:pt x="3467203" y="3568710"/>
                  </a:lnTo>
                  <a:lnTo>
                    <a:pt x="3359663" y="3824072"/>
                  </a:lnTo>
                  <a:lnTo>
                    <a:pt x="0" y="24092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8C96E0E-32AB-88EA-C645-DE1ACDBDB0BA}"/>
                </a:ext>
              </a:extLst>
            </p:cNvPr>
            <p:cNvSpPr/>
            <p:nvPr userDrawn="1"/>
          </p:nvSpPr>
          <p:spPr>
            <a:xfrm rot="9429765">
              <a:off x="4435085" y="-1294208"/>
              <a:ext cx="5481637" cy="5879782"/>
            </a:xfrm>
            <a:custGeom>
              <a:avLst/>
              <a:gdLst>
                <a:gd name="connsiteX0" fmla="*/ 5481637 w 5481637"/>
                <a:gd name="connsiteY0" fmla="*/ 5879782 h 5879782"/>
                <a:gd name="connsiteX1" fmla="*/ 0 w 5481637"/>
                <a:gd name="connsiteY1" fmla="*/ 3571319 h 5879782"/>
                <a:gd name="connsiteX2" fmla="*/ 2071365 w 5481637"/>
                <a:gd name="connsiteY2" fmla="*/ 0 h 587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81637" h="5879782">
                  <a:moveTo>
                    <a:pt x="5481637" y="5879782"/>
                  </a:moveTo>
                  <a:lnTo>
                    <a:pt x="0" y="3571319"/>
                  </a:lnTo>
                  <a:lnTo>
                    <a:pt x="20713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05BED06-6675-DB56-3F29-EBEBA1D5E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10744" y="-13977"/>
            <a:ext cx="3337695" cy="6616257"/>
          </a:xfrm>
          <a:custGeom>
            <a:avLst/>
            <a:gdLst>
              <a:gd name="connsiteX0" fmla="*/ 0 w 2743200"/>
              <a:gd name="connsiteY0" fmla="*/ 0 h 6858000"/>
              <a:gd name="connsiteX1" fmla="*/ 2743200 w 2743200"/>
              <a:gd name="connsiteY1" fmla="*/ 0 h 6858000"/>
              <a:gd name="connsiteX2" fmla="*/ 2743200 w 2743200"/>
              <a:gd name="connsiteY2" fmla="*/ 6858000 h 6858000"/>
              <a:gd name="connsiteX3" fmla="*/ 0 w 2743200"/>
              <a:gd name="connsiteY3" fmla="*/ 6858000 h 6858000"/>
              <a:gd name="connsiteX4" fmla="*/ 0 w 2743200"/>
              <a:gd name="connsiteY4" fmla="*/ 0 h 6858000"/>
              <a:gd name="connsiteX0" fmla="*/ 518400 w 3261600"/>
              <a:gd name="connsiteY0" fmla="*/ 0 h 6858000"/>
              <a:gd name="connsiteX1" fmla="*/ 3261600 w 3261600"/>
              <a:gd name="connsiteY1" fmla="*/ 0 h 6858000"/>
              <a:gd name="connsiteX2" fmla="*/ 3261600 w 3261600"/>
              <a:gd name="connsiteY2" fmla="*/ 6858000 h 6858000"/>
              <a:gd name="connsiteX3" fmla="*/ 0 w 3261600"/>
              <a:gd name="connsiteY3" fmla="*/ 4093200 h 6858000"/>
              <a:gd name="connsiteX4" fmla="*/ 518400 w 3261600"/>
              <a:gd name="connsiteY4" fmla="*/ 0 h 6858000"/>
              <a:gd name="connsiteX0" fmla="*/ 512050 w 3255250"/>
              <a:gd name="connsiteY0" fmla="*/ 0 h 6858000"/>
              <a:gd name="connsiteX1" fmla="*/ 3255250 w 3255250"/>
              <a:gd name="connsiteY1" fmla="*/ 0 h 6858000"/>
              <a:gd name="connsiteX2" fmla="*/ 3255250 w 3255250"/>
              <a:gd name="connsiteY2" fmla="*/ 6858000 h 6858000"/>
              <a:gd name="connsiteX3" fmla="*/ 0 w 3255250"/>
              <a:gd name="connsiteY3" fmla="*/ 4096375 h 6858000"/>
              <a:gd name="connsiteX4" fmla="*/ 512050 w 3255250"/>
              <a:gd name="connsiteY4" fmla="*/ 0 h 6858000"/>
              <a:gd name="connsiteX0" fmla="*/ 512050 w 3255250"/>
              <a:gd name="connsiteY0" fmla="*/ 0 h 6559550"/>
              <a:gd name="connsiteX1" fmla="*/ 3255250 w 3255250"/>
              <a:gd name="connsiteY1" fmla="*/ 0 h 6559550"/>
              <a:gd name="connsiteX2" fmla="*/ 3255250 w 3255250"/>
              <a:gd name="connsiteY2" fmla="*/ 6559550 h 6559550"/>
              <a:gd name="connsiteX3" fmla="*/ 0 w 3255250"/>
              <a:gd name="connsiteY3" fmla="*/ 4096375 h 6559550"/>
              <a:gd name="connsiteX4" fmla="*/ 512050 w 3255250"/>
              <a:gd name="connsiteY4" fmla="*/ 0 h 6559550"/>
              <a:gd name="connsiteX0" fmla="*/ 518400 w 3261600"/>
              <a:gd name="connsiteY0" fmla="*/ 0 h 6559550"/>
              <a:gd name="connsiteX1" fmla="*/ 3261600 w 3261600"/>
              <a:gd name="connsiteY1" fmla="*/ 0 h 6559550"/>
              <a:gd name="connsiteX2" fmla="*/ 3261600 w 3261600"/>
              <a:gd name="connsiteY2" fmla="*/ 6559550 h 6559550"/>
              <a:gd name="connsiteX3" fmla="*/ 0 w 3261600"/>
              <a:gd name="connsiteY3" fmla="*/ 4099550 h 6559550"/>
              <a:gd name="connsiteX4" fmla="*/ 518400 w 3261600"/>
              <a:gd name="connsiteY4" fmla="*/ 0 h 6559550"/>
              <a:gd name="connsiteX0" fmla="*/ 468782 w 3261600"/>
              <a:gd name="connsiteY0" fmla="*/ 0 h 6559550"/>
              <a:gd name="connsiteX1" fmla="*/ 3261600 w 3261600"/>
              <a:gd name="connsiteY1" fmla="*/ 0 h 6559550"/>
              <a:gd name="connsiteX2" fmla="*/ 3261600 w 3261600"/>
              <a:gd name="connsiteY2" fmla="*/ 6559550 h 6559550"/>
              <a:gd name="connsiteX3" fmla="*/ 0 w 3261600"/>
              <a:gd name="connsiteY3" fmla="*/ 4099550 h 6559550"/>
              <a:gd name="connsiteX4" fmla="*/ 468782 w 3261600"/>
              <a:gd name="connsiteY4" fmla="*/ 0 h 6559550"/>
              <a:gd name="connsiteX0" fmla="*/ 511312 w 3304130"/>
              <a:gd name="connsiteY0" fmla="*/ 0 h 6559550"/>
              <a:gd name="connsiteX1" fmla="*/ 3304130 w 3304130"/>
              <a:gd name="connsiteY1" fmla="*/ 0 h 6559550"/>
              <a:gd name="connsiteX2" fmla="*/ 3304130 w 3304130"/>
              <a:gd name="connsiteY2" fmla="*/ 6559550 h 6559550"/>
              <a:gd name="connsiteX3" fmla="*/ 0 w 3304130"/>
              <a:gd name="connsiteY3" fmla="*/ 4134992 h 6559550"/>
              <a:gd name="connsiteX4" fmla="*/ 511312 w 3304130"/>
              <a:gd name="connsiteY4" fmla="*/ 0 h 6559550"/>
              <a:gd name="connsiteX0" fmla="*/ 511312 w 3311219"/>
              <a:gd name="connsiteY0" fmla="*/ 0 h 6616257"/>
              <a:gd name="connsiteX1" fmla="*/ 3304130 w 3311219"/>
              <a:gd name="connsiteY1" fmla="*/ 0 h 6616257"/>
              <a:gd name="connsiteX2" fmla="*/ 3311219 w 3311219"/>
              <a:gd name="connsiteY2" fmla="*/ 6616257 h 6616257"/>
              <a:gd name="connsiteX3" fmla="*/ 0 w 3311219"/>
              <a:gd name="connsiteY3" fmla="*/ 4134992 h 6616257"/>
              <a:gd name="connsiteX4" fmla="*/ 511312 w 3311219"/>
              <a:gd name="connsiteY4" fmla="*/ 0 h 661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219" h="6616257">
                <a:moveTo>
                  <a:pt x="511312" y="0"/>
                </a:moveTo>
                <a:lnTo>
                  <a:pt x="3304130" y="0"/>
                </a:lnTo>
                <a:lnTo>
                  <a:pt x="3311219" y="6616257"/>
                </a:lnTo>
                <a:lnTo>
                  <a:pt x="0" y="4134992"/>
                </a:lnTo>
                <a:lnTo>
                  <a:pt x="511312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C5BED7C-ECD8-1907-4A3E-E517FB487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91" y="5905938"/>
            <a:ext cx="1774796" cy="3023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1959E9-8181-441D-3616-72B5657661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440" y="649708"/>
            <a:ext cx="1871024" cy="3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23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48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173726-230A-B2C2-6144-73DCBF7D4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754" y="1824861"/>
            <a:ext cx="6347908" cy="4137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9CD764-6445-CAAD-06C2-4A90BA17B2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24861"/>
            <a:ext cx="4671391" cy="4138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039F49-0FB1-DF39-F8DD-B2720202C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319" y="6225624"/>
            <a:ext cx="436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3F5AFBD2-F175-F249-9E4E-6AC2D45BA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3E06FC1-3B0F-DCCD-B6D0-B7DB1575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23"/>
            <a:ext cx="10515600" cy="13406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294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A33349-27FE-8080-E9C2-1243EA3B8A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FBD2155-6739-F1FC-2EAE-78BE932EA70B}"/>
              </a:ext>
            </a:extLst>
          </p:cNvPr>
          <p:cNvSpPr/>
          <p:nvPr userDrawn="1"/>
        </p:nvSpPr>
        <p:spPr>
          <a:xfrm>
            <a:off x="-97173" y="-173991"/>
            <a:ext cx="3487356" cy="2584682"/>
          </a:xfrm>
          <a:custGeom>
            <a:avLst/>
            <a:gdLst/>
            <a:ahLst/>
            <a:cxnLst/>
            <a:rect l="l" t="t" r="r" b="b"/>
            <a:pathLst>
              <a:path w="922818" h="683954">
                <a:moveTo>
                  <a:pt x="866440" y="0"/>
                </a:moveTo>
                <a:lnTo>
                  <a:pt x="922818" y="106822"/>
                </a:lnTo>
                <a:cubicBezTo>
                  <a:pt x="802149" y="166167"/>
                  <a:pt x="741815" y="235898"/>
                  <a:pt x="741815" y="316014"/>
                </a:cubicBezTo>
                <a:cubicBezTo>
                  <a:pt x="793248" y="321948"/>
                  <a:pt x="835778" y="342966"/>
                  <a:pt x="869407" y="379068"/>
                </a:cubicBezTo>
                <a:cubicBezTo>
                  <a:pt x="903036" y="415170"/>
                  <a:pt x="919851" y="456959"/>
                  <a:pt x="919851" y="504435"/>
                </a:cubicBezTo>
                <a:cubicBezTo>
                  <a:pt x="919851" y="554878"/>
                  <a:pt x="903531" y="597409"/>
                  <a:pt x="870891" y="632027"/>
                </a:cubicBezTo>
                <a:cubicBezTo>
                  <a:pt x="838251" y="666645"/>
                  <a:pt x="797204" y="683954"/>
                  <a:pt x="747750" y="683954"/>
                </a:cubicBezTo>
                <a:cubicBezTo>
                  <a:pt x="692361" y="683954"/>
                  <a:pt x="644390" y="661452"/>
                  <a:pt x="603837" y="616449"/>
                </a:cubicBezTo>
                <a:cubicBezTo>
                  <a:pt x="563285" y="571445"/>
                  <a:pt x="543009" y="516798"/>
                  <a:pt x="543009" y="452508"/>
                </a:cubicBezTo>
                <a:cubicBezTo>
                  <a:pt x="543009" y="259636"/>
                  <a:pt x="650819" y="108800"/>
                  <a:pt x="866440" y="0"/>
                </a:cubicBezTo>
                <a:close/>
                <a:moveTo>
                  <a:pt x="321948" y="0"/>
                </a:moveTo>
                <a:lnTo>
                  <a:pt x="379809" y="106822"/>
                </a:lnTo>
                <a:cubicBezTo>
                  <a:pt x="258152" y="166167"/>
                  <a:pt x="197323" y="235898"/>
                  <a:pt x="197323" y="316014"/>
                </a:cubicBezTo>
                <a:cubicBezTo>
                  <a:pt x="249744" y="321948"/>
                  <a:pt x="292770" y="342966"/>
                  <a:pt x="326399" y="379068"/>
                </a:cubicBezTo>
                <a:cubicBezTo>
                  <a:pt x="360028" y="415170"/>
                  <a:pt x="376842" y="456959"/>
                  <a:pt x="376842" y="504435"/>
                </a:cubicBezTo>
                <a:cubicBezTo>
                  <a:pt x="376842" y="554878"/>
                  <a:pt x="360275" y="597409"/>
                  <a:pt x="327140" y="632027"/>
                </a:cubicBezTo>
                <a:cubicBezTo>
                  <a:pt x="294006" y="666645"/>
                  <a:pt x="252712" y="683954"/>
                  <a:pt x="203257" y="683954"/>
                </a:cubicBezTo>
                <a:cubicBezTo>
                  <a:pt x="147868" y="683954"/>
                  <a:pt x="100145" y="661452"/>
                  <a:pt x="60087" y="616449"/>
                </a:cubicBezTo>
                <a:cubicBezTo>
                  <a:pt x="20029" y="571445"/>
                  <a:pt x="0" y="516798"/>
                  <a:pt x="0" y="452508"/>
                </a:cubicBezTo>
                <a:cubicBezTo>
                  <a:pt x="0" y="259636"/>
                  <a:pt x="107316" y="108800"/>
                  <a:pt x="3219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CDD2CDB-E0E8-2C11-DBC3-D3774BEB30E5}"/>
              </a:ext>
            </a:extLst>
          </p:cNvPr>
          <p:cNvSpPr/>
          <p:nvPr userDrawn="1"/>
        </p:nvSpPr>
        <p:spPr>
          <a:xfrm rot="10800000">
            <a:off x="8894426" y="4522700"/>
            <a:ext cx="3487356" cy="2584682"/>
          </a:xfrm>
          <a:custGeom>
            <a:avLst/>
            <a:gdLst/>
            <a:ahLst/>
            <a:cxnLst/>
            <a:rect l="l" t="t" r="r" b="b"/>
            <a:pathLst>
              <a:path w="922818" h="683954">
                <a:moveTo>
                  <a:pt x="866440" y="0"/>
                </a:moveTo>
                <a:lnTo>
                  <a:pt x="922818" y="106822"/>
                </a:lnTo>
                <a:cubicBezTo>
                  <a:pt x="802149" y="166167"/>
                  <a:pt x="741815" y="235898"/>
                  <a:pt x="741815" y="316014"/>
                </a:cubicBezTo>
                <a:cubicBezTo>
                  <a:pt x="793248" y="321948"/>
                  <a:pt x="835778" y="342966"/>
                  <a:pt x="869407" y="379068"/>
                </a:cubicBezTo>
                <a:cubicBezTo>
                  <a:pt x="903036" y="415170"/>
                  <a:pt x="919851" y="456959"/>
                  <a:pt x="919851" y="504435"/>
                </a:cubicBezTo>
                <a:cubicBezTo>
                  <a:pt x="919851" y="554878"/>
                  <a:pt x="903531" y="597409"/>
                  <a:pt x="870891" y="632027"/>
                </a:cubicBezTo>
                <a:cubicBezTo>
                  <a:pt x="838251" y="666645"/>
                  <a:pt x="797204" y="683954"/>
                  <a:pt x="747750" y="683954"/>
                </a:cubicBezTo>
                <a:cubicBezTo>
                  <a:pt x="692361" y="683954"/>
                  <a:pt x="644390" y="661452"/>
                  <a:pt x="603837" y="616449"/>
                </a:cubicBezTo>
                <a:cubicBezTo>
                  <a:pt x="563285" y="571445"/>
                  <a:pt x="543009" y="516798"/>
                  <a:pt x="543009" y="452508"/>
                </a:cubicBezTo>
                <a:cubicBezTo>
                  <a:pt x="543009" y="259636"/>
                  <a:pt x="650819" y="108800"/>
                  <a:pt x="866440" y="0"/>
                </a:cubicBezTo>
                <a:close/>
                <a:moveTo>
                  <a:pt x="321948" y="0"/>
                </a:moveTo>
                <a:lnTo>
                  <a:pt x="379809" y="106822"/>
                </a:lnTo>
                <a:cubicBezTo>
                  <a:pt x="258152" y="166167"/>
                  <a:pt x="197323" y="235898"/>
                  <a:pt x="197323" y="316014"/>
                </a:cubicBezTo>
                <a:cubicBezTo>
                  <a:pt x="249744" y="321948"/>
                  <a:pt x="292770" y="342966"/>
                  <a:pt x="326399" y="379068"/>
                </a:cubicBezTo>
                <a:cubicBezTo>
                  <a:pt x="360028" y="415170"/>
                  <a:pt x="376842" y="456959"/>
                  <a:pt x="376842" y="504435"/>
                </a:cubicBezTo>
                <a:cubicBezTo>
                  <a:pt x="376842" y="554878"/>
                  <a:pt x="360275" y="597409"/>
                  <a:pt x="327140" y="632027"/>
                </a:cubicBezTo>
                <a:cubicBezTo>
                  <a:pt x="294006" y="666645"/>
                  <a:pt x="252712" y="683954"/>
                  <a:pt x="203257" y="683954"/>
                </a:cubicBezTo>
                <a:cubicBezTo>
                  <a:pt x="147868" y="683954"/>
                  <a:pt x="100145" y="661452"/>
                  <a:pt x="60087" y="616449"/>
                </a:cubicBezTo>
                <a:cubicBezTo>
                  <a:pt x="20029" y="571445"/>
                  <a:pt x="0" y="516798"/>
                  <a:pt x="0" y="452508"/>
                </a:cubicBezTo>
                <a:cubicBezTo>
                  <a:pt x="0" y="259636"/>
                  <a:pt x="107316" y="108800"/>
                  <a:pt x="3219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EC38D77-7099-7019-79CC-172600628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762529"/>
            <a:ext cx="7300913" cy="77052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32A844-FF3E-8F34-5320-48970CE61751}"/>
              </a:ext>
            </a:extLst>
          </p:cNvPr>
          <p:cNvCxnSpPr/>
          <p:nvPr userDrawn="1"/>
        </p:nvCxnSpPr>
        <p:spPr>
          <a:xfrm>
            <a:off x="838200" y="4591975"/>
            <a:ext cx="43849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234B904C-655F-ED72-7A48-A75F1C9604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1531" y="2661292"/>
            <a:ext cx="10804412" cy="1538229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94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D6D977-3F33-7A8A-627F-DECA7AF52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84945" cy="4137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4CB792F-8349-2744-A2DE-0BF5FE8BE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319" y="6225624"/>
            <a:ext cx="436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3F5AFBD2-F175-F249-9E4E-6AC2D45BA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F90DEB3-624F-E9EC-998F-6AA81780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23"/>
            <a:ext cx="10515600" cy="13406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EA60CD3-5A86-FD64-9E08-5AB106B57B4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23769" y="1825625"/>
            <a:ext cx="5960193" cy="4138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8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7D2C0129-5ED9-3CAD-D35D-3848FA06DFCA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839788" y="245023"/>
            <a:ext cx="10515600" cy="57985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video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6872886-F068-D59A-8E95-AEEDBF558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319" y="6225624"/>
            <a:ext cx="436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3F5AFBD2-F175-F249-9E4E-6AC2D45BA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62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A37BA43-004E-4C12-BFF4-8AEEB408ED18}"/>
              </a:ext>
            </a:extLst>
          </p:cNvPr>
          <p:cNvGrpSpPr/>
          <p:nvPr userDrawn="1"/>
        </p:nvGrpSpPr>
        <p:grpSpPr>
          <a:xfrm flipH="1">
            <a:off x="196127" y="-1366165"/>
            <a:ext cx="6856944" cy="8889693"/>
            <a:chOff x="4435085" y="-1294208"/>
            <a:chExt cx="6739537" cy="8737480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ACCDA9B-3A04-7304-13D9-185F9DA9E580}"/>
                </a:ext>
              </a:extLst>
            </p:cNvPr>
            <p:cNvSpPr/>
            <p:nvPr userDrawn="1"/>
          </p:nvSpPr>
          <p:spPr>
            <a:xfrm rot="20229765">
              <a:off x="8212746" y="3924953"/>
              <a:ext cx="2961876" cy="3518319"/>
            </a:xfrm>
            <a:custGeom>
              <a:avLst/>
              <a:gdLst>
                <a:gd name="connsiteX0" fmla="*/ 1397352 w 3467203"/>
                <a:gd name="connsiteY0" fmla="*/ 0 h 3824072"/>
                <a:gd name="connsiteX1" fmla="*/ 3467203 w 3467203"/>
                <a:gd name="connsiteY1" fmla="*/ 3568710 h 3824072"/>
                <a:gd name="connsiteX2" fmla="*/ 3359663 w 3467203"/>
                <a:gd name="connsiteY2" fmla="*/ 3824072 h 3824072"/>
                <a:gd name="connsiteX3" fmla="*/ 0 w 3467203"/>
                <a:gd name="connsiteY3" fmla="*/ 2409229 h 3824072"/>
                <a:gd name="connsiteX0" fmla="*/ 1397352 w 3359663"/>
                <a:gd name="connsiteY0" fmla="*/ 0 h 3824072"/>
                <a:gd name="connsiteX1" fmla="*/ 2961875 w 3359663"/>
                <a:gd name="connsiteY1" fmla="*/ 2681700 h 3824072"/>
                <a:gd name="connsiteX2" fmla="*/ 3359663 w 3359663"/>
                <a:gd name="connsiteY2" fmla="*/ 3824072 h 3824072"/>
                <a:gd name="connsiteX3" fmla="*/ 0 w 3359663"/>
                <a:gd name="connsiteY3" fmla="*/ 2409229 h 3824072"/>
                <a:gd name="connsiteX4" fmla="*/ 1397352 w 3359663"/>
                <a:gd name="connsiteY4" fmla="*/ 0 h 3824072"/>
                <a:gd name="connsiteX0" fmla="*/ 1397352 w 2961875"/>
                <a:gd name="connsiteY0" fmla="*/ 0 h 3505400"/>
                <a:gd name="connsiteX1" fmla="*/ 2961875 w 2961875"/>
                <a:gd name="connsiteY1" fmla="*/ 2681700 h 3505400"/>
                <a:gd name="connsiteX2" fmla="*/ 2602952 w 2961875"/>
                <a:gd name="connsiteY2" fmla="*/ 3505400 h 3505400"/>
                <a:gd name="connsiteX3" fmla="*/ 0 w 2961875"/>
                <a:gd name="connsiteY3" fmla="*/ 2409229 h 3505400"/>
                <a:gd name="connsiteX4" fmla="*/ 1397352 w 2961875"/>
                <a:gd name="connsiteY4" fmla="*/ 0 h 3505400"/>
                <a:gd name="connsiteX0" fmla="*/ 1397352 w 2961875"/>
                <a:gd name="connsiteY0" fmla="*/ 0 h 3518319"/>
                <a:gd name="connsiteX1" fmla="*/ 2961875 w 2961875"/>
                <a:gd name="connsiteY1" fmla="*/ 2681700 h 3518319"/>
                <a:gd name="connsiteX2" fmla="*/ 2633630 w 2961875"/>
                <a:gd name="connsiteY2" fmla="*/ 3518319 h 3518319"/>
                <a:gd name="connsiteX3" fmla="*/ 0 w 2961875"/>
                <a:gd name="connsiteY3" fmla="*/ 2409229 h 3518319"/>
                <a:gd name="connsiteX4" fmla="*/ 1397352 w 2961875"/>
                <a:gd name="connsiteY4" fmla="*/ 0 h 351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875" h="3518319">
                  <a:moveTo>
                    <a:pt x="1397352" y="0"/>
                  </a:moveTo>
                  <a:lnTo>
                    <a:pt x="2961875" y="2681700"/>
                  </a:lnTo>
                  <a:lnTo>
                    <a:pt x="2633630" y="3518319"/>
                  </a:lnTo>
                  <a:lnTo>
                    <a:pt x="0" y="2409229"/>
                  </a:lnTo>
                  <a:lnTo>
                    <a:pt x="13973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C7D47F1-41D1-B383-A0E6-997BF1DB71D1}"/>
                </a:ext>
              </a:extLst>
            </p:cNvPr>
            <p:cNvSpPr/>
            <p:nvPr userDrawn="1"/>
          </p:nvSpPr>
          <p:spPr>
            <a:xfrm rot="9429765">
              <a:off x="4435085" y="-1294208"/>
              <a:ext cx="5481637" cy="5879782"/>
            </a:xfrm>
            <a:custGeom>
              <a:avLst/>
              <a:gdLst>
                <a:gd name="connsiteX0" fmla="*/ 5481637 w 5481637"/>
                <a:gd name="connsiteY0" fmla="*/ 5879782 h 5879782"/>
                <a:gd name="connsiteX1" fmla="*/ 0 w 5481637"/>
                <a:gd name="connsiteY1" fmla="*/ 3571319 h 5879782"/>
                <a:gd name="connsiteX2" fmla="*/ 2071365 w 5481637"/>
                <a:gd name="connsiteY2" fmla="*/ 0 h 587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81637" h="5879782">
                  <a:moveTo>
                    <a:pt x="5481637" y="5879782"/>
                  </a:moveTo>
                  <a:lnTo>
                    <a:pt x="0" y="3571319"/>
                  </a:lnTo>
                  <a:lnTo>
                    <a:pt x="207136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EDB77E0-36BD-C629-408E-EA9F75FF4905}"/>
              </a:ext>
            </a:extLst>
          </p:cNvPr>
          <p:cNvGrpSpPr/>
          <p:nvPr userDrawn="1"/>
        </p:nvGrpSpPr>
        <p:grpSpPr>
          <a:xfrm>
            <a:off x="9154360" y="6227398"/>
            <a:ext cx="1002976" cy="206258"/>
            <a:chOff x="0" y="37789"/>
            <a:chExt cx="1003084" cy="206686"/>
          </a:xfrm>
        </p:grpSpPr>
        <p:sp>
          <p:nvSpPr>
            <p:cNvPr id="42" name="Text Box 6">
              <a:extLst>
                <a:ext uri="{FF2B5EF4-FFF2-40B4-BE49-F238E27FC236}">
                  <a16:creationId xmlns:a16="http://schemas.microsoft.com/office/drawing/2014/main" id="{B040BE96-5C9B-8544-837F-CC991547CBDC}"/>
                </a:ext>
              </a:extLst>
            </p:cNvPr>
            <p:cNvSpPr txBox="1"/>
            <p:nvPr userDrawn="1"/>
          </p:nvSpPr>
          <p:spPr>
            <a:xfrm>
              <a:off x="198120" y="37789"/>
              <a:ext cx="804964" cy="18388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GB" sz="900" kern="100" dirty="0">
                  <a:solidFill>
                    <a:srgbClr val="002E73"/>
                  </a:solidFill>
                  <a:effectLst/>
                  <a:latin typeface="Poppins" pitchFamily="2" charset="77"/>
                  <a:ea typeface="Calibri" panose="020F0502020204030204" pitchFamily="34" charset="0"/>
                </a:rPr>
                <a:t>ParentPay</a:t>
              </a:r>
              <a:endParaRPr lang="en-GB" sz="1000" kern="100" dirty="0">
                <a:solidFill>
                  <a:srgbClr val="787278"/>
                </a:solidFill>
                <a:effectLst/>
                <a:latin typeface="Poppins" pitchFamily="2" charset="77"/>
                <a:ea typeface="Calibri" panose="020F0502020204030204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3EACBD7-63FD-A36C-ED8B-9EBEBB8289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260"/>
              <a:ext cx="195580" cy="19621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EBC1CC-2EBB-E755-08B6-DCDB9716B3A4}"/>
              </a:ext>
            </a:extLst>
          </p:cNvPr>
          <p:cNvGrpSpPr/>
          <p:nvPr userDrawn="1"/>
        </p:nvGrpSpPr>
        <p:grpSpPr>
          <a:xfrm>
            <a:off x="7845560" y="6221210"/>
            <a:ext cx="1123149" cy="218634"/>
            <a:chOff x="0" y="28293"/>
            <a:chExt cx="1123149" cy="218722"/>
          </a:xfrm>
        </p:grpSpPr>
        <p:sp>
          <p:nvSpPr>
            <p:cNvPr id="45" name="Text Box 6">
              <a:extLst>
                <a:ext uri="{FF2B5EF4-FFF2-40B4-BE49-F238E27FC236}">
                  <a16:creationId xmlns:a16="http://schemas.microsoft.com/office/drawing/2014/main" id="{A0C99762-7CE7-6B4B-E8E4-9F450C8DFF00}"/>
                </a:ext>
              </a:extLst>
            </p:cNvPr>
            <p:cNvSpPr txBox="1"/>
            <p:nvPr userDrawn="1"/>
          </p:nvSpPr>
          <p:spPr>
            <a:xfrm>
              <a:off x="198121" y="28293"/>
              <a:ext cx="925028" cy="1835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GB" sz="900" kern="100" dirty="0">
                  <a:solidFill>
                    <a:srgbClr val="002E73"/>
                  </a:solidFill>
                  <a:effectLst/>
                  <a:latin typeface="Poppins" pitchFamily="2" charset="77"/>
                  <a:ea typeface="Calibri" panose="020F0502020204030204" pitchFamily="34" charset="0"/>
                </a:rPr>
                <a:t>@ParentPay</a:t>
              </a:r>
              <a:endParaRPr lang="en-GB" sz="1000" kern="100" dirty="0">
                <a:solidFill>
                  <a:srgbClr val="787278"/>
                </a:solidFill>
                <a:effectLst/>
                <a:latin typeface="Poppins" pitchFamily="2" charset="77"/>
                <a:ea typeface="Calibri" panose="020F0502020204030204" pitchFamily="34" charset="0"/>
              </a:endParaRPr>
            </a:p>
          </p:txBody>
        </p:sp>
        <p:pic>
          <p:nvPicPr>
            <p:cNvPr id="46" name="Picture 45" descr="A blue circle with white x in it&#10;&#10;Description automatically generated">
              <a:extLst>
                <a:ext uri="{FF2B5EF4-FFF2-40B4-BE49-F238E27FC236}">
                  <a16:creationId xmlns:a16="http://schemas.microsoft.com/office/drawing/2014/main" id="{A630597D-35A9-F25C-4728-95A219883F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800"/>
              <a:ext cx="196215" cy="196215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F27DB0A-F7ED-8909-0C45-BF7B7AF08487}"/>
              </a:ext>
            </a:extLst>
          </p:cNvPr>
          <p:cNvGrpSpPr/>
          <p:nvPr userDrawn="1"/>
        </p:nvGrpSpPr>
        <p:grpSpPr>
          <a:xfrm>
            <a:off x="10342986" y="6227193"/>
            <a:ext cx="1315565" cy="206668"/>
            <a:chOff x="0" y="37724"/>
            <a:chExt cx="1315565" cy="206751"/>
          </a:xfrm>
        </p:grpSpPr>
        <p:sp>
          <p:nvSpPr>
            <p:cNvPr id="48" name="Text Box 6">
              <a:extLst>
                <a:ext uri="{FF2B5EF4-FFF2-40B4-BE49-F238E27FC236}">
                  <a16:creationId xmlns:a16="http://schemas.microsoft.com/office/drawing/2014/main" id="{8923987E-4840-8072-F258-D22EEDD01D5D}"/>
                </a:ext>
              </a:extLst>
            </p:cNvPr>
            <p:cNvSpPr txBox="1"/>
            <p:nvPr userDrawn="1"/>
          </p:nvSpPr>
          <p:spPr>
            <a:xfrm>
              <a:off x="198120" y="37724"/>
              <a:ext cx="1117445" cy="1958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GB" sz="900" kern="100" dirty="0" err="1">
                  <a:solidFill>
                    <a:srgbClr val="002E73"/>
                  </a:solidFill>
                  <a:effectLst/>
                  <a:latin typeface="Poppins" pitchFamily="2" charset="77"/>
                  <a:ea typeface="Calibri" panose="020F0502020204030204" pitchFamily="34" charset="0"/>
                </a:rPr>
                <a:t>parentpay.com</a:t>
              </a:r>
              <a:endParaRPr lang="en-GB" sz="1000" kern="100" dirty="0">
                <a:solidFill>
                  <a:srgbClr val="787278"/>
                </a:solidFill>
                <a:effectLst/>
                <a:latin typeface="Poppins" pitchFamily="2" charset="77"/>
                <a:ea typeface="Calibri" panose="020F0502020204030204" pitchFamily="34" charset="0"/>
              </a:endParaRPr>
            </a:p>
          </p:txBody>
        </p:sp>
        <p:pic>
          <p:nvPicPr>
            <p:cNvPr id="49" name="Picture 48" descr="A blue circle with a white globe in it&#10;&#10;Description automatically generated">
              <a:extLst>
                <a:ext uri="{FF2B5EF4-FFF2-40B4-BE49-F238E27FC236}">
                  <a16:creationId xmlns:a16="http://schemas.microsoft.com/office/drawing/2014/main" id="{22FC9A01-D7E0-8574-7F3F-895F2B5DA9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260"/>
              <a:ext cx="195580" cy="196215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1798798E-6770-2B5E-7E5F-08A9CB5EAA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6062" y="5696866"/>
            <a:ext cx="1508677" cy="31061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AF5D959-E877-FBBD-876D-0890360C0C6A}"/>
              </a:ext>
            </a:extLst>
          </p:cNvPr>
          <p:cNvGrpSpPr/>
          <p:nvPr userDrawn="1"/>
        </p:nvGrpSpPr>
        <p:grpSpPr>
          <a:xfrm>
            <a:off x="3157041" y="5519258"/>
            <a:ext cx="2938959" cy="1007820"/>
            <a:chOff x="0" y="0"/>
            <a:chExt cx="2939395" cy="1008367"/>
          </a:xfrm>
        </p:grpSpPr>
        <p:pic>
          <p:nvPicPr>
            <p:cNvPr id="4" name="Picture 3" descr="A blue and black logo&#10;&#10;Description automatically generated">
              <a:extLst>
                <a:ext uri="{FF2B5EF4-FFF2-40B4-BE49-F238E27FC236}">
                  <a16:creationId xmlns:a16="http://schemas.microsoft.com/office/drawing/2014/main" id="{6A3E4140-70C7-D952-B803-116E183F01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7" y="0"/>
              <a:ext cx="1554480" cy="263525"/>
            </a:xfrm>
            <a:prstGeom prst="rect">
              <a:avLst/>
            </a:prstGeom>
          </p:spPr>
        </p:pic>
        <p:sp>
          <p:nvSpPr>
            <p:cNvPr id="5" name="Text Box 1">
              <a:extLst>
                <a:ext uri="{FF2B5EF4-FFF2-40B4-BE49-F238E27FC236}">
                  <a16:creationId xmlns:a16="http://schemas.microsoft.com/office/drawing/2014/main" id="{A93A0FA0-6D6E-A947-A97C-4723BDE14DF4}"/>
                </a:ext>
              </a:extLst>
            </p:cNvPr>
            <p:cNvSpPr txBox="1"/>
            <p:nvPr userDrawn="1"/>
          </p:nvSpPr>
          <p:spPr>
            <a:xfrm>
              <a:off x="0" y="349071"/>
              <a:ext cx="2939395" cy="65929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" b="1" kern="100" dirty="0">
                  <a:solidFill>
                    <a:srgbClr val="002E73"/>
                  </a:solidFill>
                  <a:effectLst/>
                  <a:latin typeface="Poppins" pitchFamily="2" charset="77"/>
                  <a:ea typeface="Calibri" panose="020F0502020204030204" pitchFamily="34" charset="0"/>
                </a:rPr>
                <a:t>​​​​​​​</a:t>
              </a:r>
              <a:r>
                <a:rPr lang="en-GB" sz="900" kern="100" dirty="0">
                  <a:solidFill>
                    <a:srgbClr val="002E73"/>
                  </a:solidFill>
                  <a:effectLst/>
                  <a:latin typeface="Poppins" pitchFamily="2" charset="77"/>
                  <a:ea typeface="Calibri" panose="020F0502020204030204" pitchFamily="34" charset="0"/>
                </a:rPr>
                <a:t>Registered office: 11 Kingsley Lodge, </a:t>
              </a:r>
            </a:p>
            <a:p>
              <a:pPr>
                <a:spcAft>
                  <a:spcPts val="0"/>
                </a:spcAft>
              </a:pPr>
              <a:r>
                <a:rPr lang="en-GB" sz="900" kern="100" dirty="0">
                  <a:solidFill>
                    <a:srgbClr val="002E73"/>
                  </a:solidFill>
                  <a:effectLst/>
                  <a:latin typeface="Poppins" pitchFamily="2" charset="77"/>
                  <a:ea typeface="Calibri" panose="020F0502020204030204" pitchFamily="34" charset="0"/>
                </a:rPr>
                <a:t>13 New Cavendish </a:t>
              </a:r>
              <a:r>
                <a:rPr lang="en-GB" sz="900" kern="100" dirty="0">
                  <a:solidFill>
                    <a:srgbClr val="002E73"/>
                  </a:solidFill>
                  <a:effectLst/>
                  <a:latin typeface="Poppins" pitchFamily="2" charset="77"/>
                  <a:ea typeface="Calibri" panose="020F0502020204030204" pitchFamily="34" charset="0"/>
                  <a:cs typeface="+mn-cs"/>
                </a:rPr>
                <a:t>Street, London W1G 9UG</a:t>
              </a:r>
              <a:br>
                <a:rPr lang="en-GB" sz="900" kern="100" dirty="0">
                  <a:solidFill>
                    <a:srgbClr val="002E73"/>
                  </a:solidFill>
                  <a:effectLst/>
                  <a:latin typeface="Poppins" pitchFamily="2" charset="77"/>
                  <a:ea typeface="Calibri" panose="020F0502020204030204" pitchFamily="34" charset="0"/>
                  <a:cs typeface="+mn-cs"/>
                </a:rPr>
              </a:br>
              <a:r>
                <a:rPr lang="en-GB" sz="900" kern="100" dirty="0">
                  <a:solidFill>
                    <a:srgbClr val="002E73"/>
                  </a:solidFill>
                  <a:effectLst/>
                  <a:latin typeface="Poppins" pitchFamily="2" charset="77"/>
                  <a:ea typeface="Calibri" panose="020F0502020204030204" pitchFamily="34" charset="0"/>
                  <a:cs typeface="+mn-cs"/>
                </a:rPr>
                <a:t>Registration in England and Wales: </a:t>
              </a:r>
              <a:r>
                <a:rPr lang="en-GB" sz="900" kern="100" dirty="0">
                  <a:solidFill>
                    <a:srgbClr val="002E73"/>
                  </a:solidFill>
                  <a:effectLst/>
                  <a:latin typeface="Poppins" pitchFamily="2" charset="77"/>
                  <a:cs typeface="+mn-cs"/>
                </a:rPr>
                <a:t>13477997</a:t>
              </a:r>
              <a:br>
                <a:rPr lang="en-GB" sz="900" kern="100" dirty="0">
                  <a:solidFill>
                    <a:srgbClr val="002E73"/>
                  </a:solidFill>
                  <a:effectLst/>
                  <a:latin typeface="Poppins" pitchFamily="2" charset="77"/>
                  <a:ea typeface="Calibri" panose="020F0502020204030204" pitchFamily="34" charset="0"/>
                  <a:cs typeface="+mn-cs"/>
                </a:rPr>
              </a:br>
              <a:r>
                <a:rPr lang="en-GB" sz="900" kern="100" dirty="0">
                  <a:solidFill>
                    <a:srgbClr val="002E73"/>
                  </a:solidFill>
                  <a:effectLst/>
                  <a:latin typeface="Poppins" pitchFamily="2" charset="77"/>
                  <a:ea typeface="Calibri" panose="020F0502020204030204" pitchFamily="34" charset="0"/>
                  <a:cs typeface="+mn-cs"/>
                </a:rPr>
                <a:t>VAT Registration Number: </a:t>
              </a:r>
              <a:r>
                <a:rPr lang="en-GB" sz="900" kern="100" dirty="0">
                  <a:solidFill>
                    <a:srgbClr val="002E73"/>
                  </a:solidFill>
                  <a:effectLst/>
                  <a:latin typeface="Poppins" pitchFamily="2" charset="77"/>
                  <a:cs typeface="+mn-cs"/>
                </a:rPr>
                <a:t>432862885</a:t>
              </a:r>
              <a:endParaRPr lang="en-GB" sz="900" kern="100" dirty="0">
                <a:solidFill>
                  <a:srgbClr val="002E73"/>
                </a:solidFill>
                <a:effectLst/>
                <a:latin typeface="Poppins" pitchFamily="2" charset="77"/>
                <a:ea typeface="Calibri" panose="020F050202020403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13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im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C657-5915-FD84-555B-806BD89DB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509" y="1964441"/>
            <a:ext cx="4902079" cy="29946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31E0A-E055-C1D3-A2A4-F1867C900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509" y="5051166"/>
            <a:ext cx="4902079" cy="7433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4ADA2B3-98B0-D28B-FFAC-909EA0C4B9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20071" y="0"/>
            <a:ext cx="567193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399162C8-0283-C158-3D95-780620B8D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8" y="6145597"/>
            <a:ext cx="1876787" cy="3197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608F7F-2CCC-645A-8442-AEBC712FCE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440" y="649708"/>
            <a:ext cx="1871024" cy="3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01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48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C657-5915-FD84-555B-806BD89DB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509" y="3697567"/>
            <a:ext cx="7588586" cy="15696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31E0A-E055-C1D3-A2A4-F1867C900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509" y="5359278"/>
            <a:ext cx="7588586" cy="84901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9038868-9322-2C8D-F200-F268F5162F3B}"/>
              </a:ext>
            </a:extLst>
          </p:cNvPr>
          <p:cNvSpPr/>
          <p:nvPr userDrawn="1"/>
        </p:nvSpPr>
        <p:spPr>
          <a:xfrm rot="20229765">
            <a:off x="8572268" y="3864507"/>
            <a:ext cx="3268029" cy="3719046"/>
          </a:xfrm>
          <a:custGeom>
            <a:avLst/>
            <a:gdLst>
              <a:gd name="connsiteX0" fmla="*/ 1397352 w 3467203"/>
              <a:gd name="connsiteY0" fmla="*/ 0 h 3824072"/>
              <a:gd name="connsiteX1" fmla="*/ 3467203 w 3467203"/>
              <a:gd name="connsiteY1" fmla="*/ 3568710 h 3824072"/>
              <a:gd name="connsiteX2" fmla="*/ 3359663 w 3467203"/>
              <a:gd name="connsiteY2" fmla="*/ 3824072 h 3824072"/>
              <a:gd name="connsiteX3" fmla="*/ 0 w 3467203"/>
              <a:gd name="connsiteY3" fmla="*/ 2409229 h 3824072"/>
              <a:gd name="connsiteX0" fmla="*/ 1397352 w 3359663"/>
              <a:gd name="connsiteY0" fmla="*/ 0 h 3824072"/>
              <a:gd name="connsiteX1" fmla="*/ 3226665 w 3359663"/>
              <a:gd name="connsiteY1" fmla="*/ 3152057 h 3824072"/>
              <a:gd name="connsiteX2" fmla="*/ 3359663 w 3359663"/>
              <a:gd name="connsiteY2" fmla="*/ 3824072 h 3824072"/>
              <a:gd name="connsiteX3" fmla="*/ 0 w 3359663"/>
              <a:gd name="connsiteY3" fmla="*/ 2409229 h 3824072"/>
              <a:gd name="connsiteX4" fmla="*/ 1397352 w 3359663"/>
              <a:gd name="connsiteY4" fmla="*/ 0 h 3824072"/>
              <a:gd name="connsiteX0" fmla="*/ 1397352 w 3226665"/>
              <a:gd name="connsiteY0" fmla="*/ 0 h 3671973"/>
              <a:gd name="connsiteX1" fmla="*/ 3226665 w 3226665"/>
              <a:gd name="connsiteY1" fmla="*/ 3152057 h 3671973"/>
              <a:gd name="connsiteX2" fmla="*/ 3014423 w 3226665"/>
              <a:gd name="connsiteY2" fmla="*/ 3671973 h 3671973"/>
              <a:gd name="connsiteX3" fmla="*/ 0 w 3226665"/>
              <a:gd name="connsiteY3" fmla="*/ 2409229 h 3671973"/>
              <a:gd name="connsiteX4" fmla="*/ 1397352 w 3226665"/>
              <a:gd name="connsiteY4" fmla="*/ 0 h 367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6665" h="3671973">
                <a:moveTo>
                  <a:pt x="1397352" y="0"/>
                </a:moveTo>
                <a:lnTo>
                  <a:pt x="3226665" y="3152057"/>
                </a:lnTo>
                <a:lnTo>
                  <a:pt x="3014423" y="3671973"/>
                </a:lnTo>
                <a:lnTo>
                  <a:pt x="0" y="2409229"/>
                </a:lnTo>
                <a:lnTo>
                  <a:pt x="139735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8C96E0E-32AB-88EA-C645-DE1ACDBDB0BA}"/>
              </a:ext>
            </a:extLst>
          </p:cNvPr>
          <p:cNvSpPr/>
          <p:nvPr userDrawn="1"/>
        </p:nvSpPr>
        <p:spPr>
          <a:xfrm rot="9429765">
            <a:off x="4726489" y="-1363421"/>
            <a:ext cx="5551909" cy="5955159"/>
          </a:xfrm>
          <a:custGeom>
            <a:avLst/>
            <a:gdLst>
              <a:gd name="connsiteX0" fmla="*/ 5481637 w 5481637"/>
              <a:gd name="connsiteY0" fmla="*/ 5879782 h 5879782"/>
              <a:gd name="connsiteX1" fmla="*/ 0 w 5481637"/>
              <a:gd name="connsiteY1" fmla="*/ 3571319 h 5879782"/>
              <a:gd name="connsiteX2" fmla="*/ 2071365 w 5481637"/>
              <a:gd name="connsiteY2" fmla="*/ 0 h 587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1637" h="5879782">
                <a:moveTo>
                  <a:pt x="5481637" y="5879782"/>
                </a:moveTo>
                <a:lnTo>
                  <a:pt x="0" y="3571319"/>
                </a:lnTo>
                <a:lnTo>
                  <a:pt x="207136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430F6AB-B5E3-05C3-4224-D2D9345F4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641" y="5905938"/>
            <a:ext cx="1774796" cy="302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0B2D24-0F46-EA6F-39AA-3431CE265E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440" y="649708"/>
            <a:ext cx="1871024" cy="3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6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48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19815-1E52-0EA9-34C1-2AEC45DA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7849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914400" indent="-457200"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  <a:lvl3pPr marL="1257300" indent="-342900">
              <a:buFont typeface="+mj-lt"/>
              <a:buAutoNum type="romanLcPeriod"/>
              <a:defRPr>
                <a:solidFill>
                  <a:schemeClr val="tx1"/>
                </a:solidFill>
              </a:defRPr>
            </a:lvl3pPr>
            <a:lvl4pPr marL="1714500" indent="-34290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2171700" indent="-342900">
              <a:buFont typeface="+mj-lt"/>
              <a:buAutoNum type="alphaLcPeriod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10C628D-97FE-79D5-A8CE-4A0F885C9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319" y="6225624"/>
            <a:ext cx="436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3F5AFBD2-F175-F249-9E4E-6AC2D45BA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Title Placeholder 1">
            <a:extLst>
              <a:ext uri="{FF2B5EF4-FFF2-40B4-BE49-F238E27FC236}">
                <a16:creationId xmlns:a16="http://schemas.microsoft.com/office/drawing/2014/main" id="{EA248388-98F2-28AA-CDC2-9328CBB0F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23"/>
            <a:ext cx="10515600" cy="13406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846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BBB0A3-7F3B-5296-9BFD-F517D8B3595A}"/>
              </a:ext>
            </a:extLst>
          </p:cNvPr>
          <p:cNvSpPr/>
          <p:nvPr userDrawn="1"/>
        </p:nvSpPr>
        <p:spPr>
          <a:xfrm>
            <a:off x="-76200" y="-66675"/>
            <a:ext cx="12344400" cy="6991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7B48F-EBE3-B2BD-4FC1-26F8DA1B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14550"/>
            <a:ext cx="9340850" cy="1647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46114-DAFB-1272-2845-48A88D6F8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89363"/>
            <a:ext cx="9340850" cy="94895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525EEA-2A5C-4122-4807-D001A9132335}"/>
              </a:ext>
            </a:extLst>
          </p:cNvPr>
          <p:cNvGrpSpPr/>
          <p:nvPr userDrawn="1"/>
        </p:nvGrpSpPr>
        <p:grpSpPr>
          <a:xfrm rot="8116346">
            <a:off x="7354812" y="-3137168"/>
            <a:ext cx="4321409" cy="10651166"/>
            <a:chOff x="10527159" y="3280754"/>
            <a:chExt cx="644572" cy="1588705"/>
          </a:xfrm>
          <a:solidFill>
            <a:schemeClr val="tx2"/>
          </a:solidFill>
        </p:grpSpPr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D2AEC28F-BBFC-CC79-8F18-BD6AC4AEFDDC}"/>
                </a:ext>
              </a:extLst>
            </p:cNvPr>
            <p:cNvSpPr/>
            <p:nvPr userDrawn="1"/>
          </p:nvSpPr>
          <p:spPr>
            <a:xfrm>
              <a:off x="10527159" y="3995675"/>
              <a:ext cx="644572" cy="873784"/>
            </a:xfrm>
            <a:custGeom>
              <a:avLst/>
              <a:gdLst>
                <a:gd name="connsiteX0" fmla="*/ 0 w 7632618"/>
                <a:gd name="connsiteY0" fmla="*/ 6579845 h 6579845"/>
                <a:gd name="connsiteX1" fmla="*/ 3816309 w 7632618"/>
                <a:gd name="connsiteY1" fmla="*/ 0 h 6579845"/>
                <a:gd name="connsiteX2" fmla="*/ 7632618 w 7632618"/>
                <a:gd name="connsiteY2" fmla="*/ 6579845 h 6579845"/>
                <a:gd name="connsiteX3" fmla="*/ 0 w 7632618"/>
                <a:gd name="connsiteY3" fmla="*/ 6579845 h 6579845"/>
                <a:gd name="connsiteX0" fmla="*/ 0 w 7194357"/>
                <a:gd name="connsiteY0" fmla="*/ 6579845 h 6579845"/>
                <a:gd name="connsiteX1" fmla="*/ 3816309 w 7194357"/>
                <a:gd name="connsiteY1" fmla="*/ 0 h 6579845"/>
                <a:gd name="connsiteX2" fmla="*/ 7194357 w 7194357"/>
                <a:gd name="connsiteY2" fmla="*/ 5833057 h 6579845"/>
                <a:gd name="connsiteX3" fmla="*/ 0 w 7194357"/>
                <a:gd name="connsiteY3" fmla="*/ 6579845 h 6579845"/>
                <a:gd name="connsiteX0" fmla="*/ 0 w 4947872"/>
                <a:gd name="connsiteY0" fmla="*/ 2711567 h 5833057"/>
                <a:gd name="connsiteX1" fmla="*/ 1569824 w 4947872"/>
                <a:gd name="connsiteY1" fmla="*/ 0 h 5833057"/>
                <a:gd name="connsiteX2" fmla="*/ 4947872 w 4947872"/>
                <a:gd name="connsiteY2" fmla="*/ 5833057 h 5833057"/>
                <a:gd name="connsiteX3" fmla="*/ 0 w 4947872"/>
                <a:gd name="connsiteY3" fmla="*/ 2711567 h 5833057"/>
                <a:gd name="connsiteX0" fmla="*/ 0 w 4302927"/>
                <a:gd name="connsiteY0" fmla="*/ 1597980 h 5833057"/>
                <a:gd name="connsiteX1" fmla="*/ 924879 w 4302927"/>
                <a:gd name="connsiteY1" fmla="*/ 0 h 5833057"/>
                <a:gd name="connsiteX2" fmla="*/ 4302927 w 4302927"/>
                <a:gd name="connsiteY2" fmla="*/ 5833057 h 5833057"/>
                <a:gd name="connsiteX3" fmla="*/ 0 w 4302927"/>
                <a:gd name="connsiteY3" fmla="*/ 1597980 h 583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2927" h="5833057">
                  <a:moveTo>
                    <a:pt x="0" y="1597980"/>
                  </a:moveTo>
                  <a:lnTo>
                    <a:pt x="924879" y="0"/>
                  </a:lnTo>
                  <a:lnTo>
                    <a:pt x="4302927" y="5833057"/>
                  </a:lnTo>
                  <a:lnTo>
                    <a:pt x="0" y="15979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907F659F-7362-13AC-1972-5F7547BA193A}"/>
                </a:ext>
              </a:extLst>
            </p:cNvPr>
            <p:cNvSpPr/>
            <p:nvPr userDrawn="1"/>
          </p:nvSpPr>
          <p:spPr>
            <a:xfrm rot="10800000">
              <a:off x="10544358" y="3280754"/>
              <a:ext cx="527585" cy="714921"/>
            </a:xfrm>
            <a:custGeom>
              <a:avLst/>
              <a:gdLst>
                <a:gd name="connsiteX0" fmla="*/ 0 w 7632618"/>
                <a:gd name="connsiteY0" fmla="*/ 6579844 h 6579844"/>
                <a:gd name="connsiteX1" fmla="*/ 3816309 w 7632618"/>
                <a:gd name="connsiteY1" fmla="*/ 0 h 6579844"/>
                <a:gd name="connsiteX2" fmla="*/ 7632618 w 7632618"/>
                <a:gd name="connsiteY2" fmla="*/ 6579844 h 6579844"/>
                <a:gd name="connsiteX3" fmla="*/ 0 w 7632618"/>
                <a:gd name="connsiteY3" fmla="*/ 6579844 h 6579844"/>
                <a:gd name="connsiteX0" fmla="*/ 0 w 4626373"/>
                <a:gd name="connsiteY0" fmla="*/ 6579844 h 6579844"/>
                <a:gd name="connsiteX1" fmla="*/ 3816309 w 4626373"/>
                <a:gd name="connsiteY1" fmla="*/ 0 h 6579844"/>
                <a:gd name="connsiteX2" fmla="*/ 4626373 w 4626373"/>
                <a:gd name="connsiteY2" fmla="*/ 1371162 h 6579844"/>
                <a:gd name="connsiteX3" fmla="*/ 0 w 4626373"/>
                <a:gd name="connsiteY3" fmla="*/ 6579844 h 6579844"/>
                <a:gd name="connsiteX0" fmla="*/ 0 w 3521955"/>
                <a:gd name="connsiteY0" fmla="*/ 4656388 h 4656388"/>
                <a:gd name="connsiteX1" fmla="*/ 2711891 w 3521955"/>
                <a:gd name="connsiteY1" fmla="*/ 0 h 4656388"/>
                <a:gd name="connsiteX2" fmla="*/ 3521955 w 3521955"/>
                <a:gd name="connsiteY2" fmla="*/ 1371162 h 4656388"/>
                <a:gd name="connsiteX3" fmla="*/ 0 w 3521955"/>
                <a:gd name="connsiteY3" fmla="*/ 4656388 h 4656388"/>
                <a:gd name="connsiteX0" fmla="*/ 0 w 3521955"/>
                <a:gd name="connsiteY0" fmla="*/ 4656388 h 4772544"/>
                <a:gd name="connsiteX1" fmla="*/ 2711891 w 3521955"/>
                <a:gd name="connsiteY1" fmla="*/ 0 h 4772544"/>
                <a:gd name="connsiteX2" fmla="*/ 3521955 w 3521955"/>
                <a:gd name="connsiteY2" fmla="*/ 1371162 h 4772544"/>
                <a:gd name="connsiteX3" fmla="*/ 113376 w 3521955"/>
                <a:gd name="connsiteY3" fmla="*/ 4772544 h 4772544"/>
                <a:gd name="connsiteX4" fmla="*/ 0 w 3521955"/>
                <a:gd name="connsiteY4" fmla="*/ 4656388 h 477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1955" h="4772544">
                  <a:moveTo>
                    <a:pt x="0" y="4656388"/>
                  </a:moveTo>
                  <a:lnTo>
                    <a:pt x="2711891" y="0"/>
                  </a:lnTo>
                  <a:lnTo>
                    <a:pt x="3521955" y="1371162"/>
                  </a:lnTo>
                  <a:cubicBezTo>
                    <a:pt x="2547509" y="2274290"/>
                    <a:pt x="1087822" y="3869416"/>
                    <a:pt x="113376" y="4772544"/>
                  </a:cubicBezTo>
                  <a:lnTo>
                    <a:pt x="0" y="46563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932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D16DC-F090-0F84-0696-D7FE4C845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23112-FD53-4991-07AE-68FB53121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319" y="6225624"/>
            <a:ext cx="436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3F5AFBD2-F175-F249-9E4E-6AC2D45BA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50F06BC-EDC1-4383-329F-4BEDAB86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23"/>
            <a:ext cx="10515600" cy="13406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979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eatur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D16DC-F090-0F84-0696-D7FE4C845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137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05F4-77FC-7598-EEE2-76EC0C3019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4247" y="1825624"/>
            <a:ext cx="4939553" cy="4143600"/>
          </a:xfrm>
          <a:prstGeom prst="roundRect">
            <a:avLst>
              <a:gd name="adj" fmla="val 2712"/>
            </a:avLst>
          </a:prstGeom>
          <a:solidFill>
            <a:schemeClr val="bg2"/>
          </a:solidFill>
          <a:effectLst>
            <a:outerShdw blurRad="88900" dir="5400000" algn="ctr" rotWithShape="0">
              <a:srgbClr val="000000">
                <a:alpha val="50000"/>
              </a:srgbClr>
            </a:outerShdw>
          </a:effectLst>
        </p:spPr>
        <p:txBody>
          <a:bodyPr lIns="360000" tIns="360000" rIns="360000" bIns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1A2C3EA-654D-E2E3-3D96-C4A87D061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319" y="6225624"/>
            <a:ext cx="436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3F5AFBD2-F175-F249-9E4E-6AC2D45BA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824C1D4-0DDD-D762-814B-D0F86B1D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23"/>
            <a:ext cx="10515600" cy="13406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415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E41B9-6F48-F455-9636-8A0A2DED0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3636" y="1825625"/>
            <a:ext cx="4080164" cy="41023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B5594-E192-C9E6-D22A-9D58173A5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319" y="6225624"/>
            <a:ext cx="436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3F5AFBD2-F175-F249-9E4E-6AC2D45BA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842A6078-1E93-B0FB-95E6-3964212F3D6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825625"/>
            <a:ext cx="6213475" cy="41023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222841C-9C90-1E9B-1B7B-A02A23E6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23"/>
            <a:ext cx="10515600" cy="13406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32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173726-230A-B2C2-6144-73DCBF7D4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7908" cy="4137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9CD764-6445-CAAD-06C2-4A90BA17B2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43801" y="1825625"/>
            <a:ext cx="4648200" cy="4138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5A1D82-3C82-0004-A279-02B579230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319" y="6225624"/>
            <a:ext cx="436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3F5AFBD2-F175-F249-9E4E-6AC2D45BA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BDA7ADA-BFF5-0CFF-AE30-CEB8792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23"/>
            <a:ext cx="10515600" cy="13406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964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00C49-B885-1535-AC7E-18CD7B83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23"/>
            <a:ext cx="10515600" cy="13406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C852A-A6DA-8C27-0CD7-7A8201103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F65A11-D726-BE8A-E629-610596BA54C5}"/>
              </a:ext>
            </a:extLst>
          </p:cNvPr>
          <p:cNvSpPr/>
          <p:nvPr userDrawn="1"/>
        </p:nvSpPr>
        <p:spPr>
          <a:xfrm>
            <a:off x="10960894" y="6203400"/>
            <a:ext cx="409575" cy="409576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92EBBA-56ED-A0EB-1566-CF00023E4EF7}"/>
              </a:ext>
            </a:extLst>
          </p:cNvPr>
          <p:cNvCxnSpPr>
            <a:cxnSpLocks/>
          </p:cNvCxnSpPr>
          <p:nvPr userDrawn="1"/>
        </p:nvCxnSpPr>
        <p:spPr>
          <a:xfrm>
            <a:off x="2425959" y="6408187"/>
            <a:ext cx="8222642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A9FF2-2EA4-7D5A-1421-6E846372F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7319" y="6225624"/>
            <a:ext cx="436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3F5AFBD2-F175-F249-9E4E-6AC2D45BA9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613FD0-B46B-2B91-DB8F-3AC8949D3CC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451" y="6262233"/>
            <a:ext cx="1417838" cy="2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71" r:id="rId3"/>
    <p:sldLayoutId id="2147483673" r:id="rId4"/>
    <p:sldLayoutId id="2147483658" r:id="rId5"/>
    <p:sldLayoutId id="2147483657" r:id="rId6"/>
    <p:sldLayoutId id="2147483670" r:id="rId7"/>
    <p:sldLayoutId id="2147483659" r:id="rId8"/>
    <p:sldLayoutId id="2147483660" r:id="rId9"/>
    <p:sldLayoutId id="2147483668" r:id="rId10"/>
    <p:sldLayoutId id="2147483661" r:id="rId11"/>
    <p:sldLayoutId id="2147483663" r:id="rId12"/>
    <p:sldLayoutId id="2147483664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stem Font Regular"/>
        <a:buChar char="-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stem Font Regular"/>
        <a:buChar char="-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2376-EDE5-7345-24E4-F5FF4F9D3D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Sofia Pro" panose="00000500000000000000" pitchFamily="50" charset="0"/>
              </a:rPr>
              <a:t>Pay online for school dinners, trips, and clubs</a:t>
            </a:r>
            <a:endParaRPr lang="en-US" b="1" dirty="0">
              <a:latin typeface="Sofia Pro" panose="000005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4EFE1-EBBA-B7E3-AAAA-3618136CC9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Sofia Pro" panose="00000500000000000000" pitchFamily="50" charset="0"/>
              </a:rPr>
              <a:t>It’s easy, quick, and safe</a:t>
            </a:r>
          </a:p>
        </p:txBody>
      </p:sp>
    </p:spTree>
    <p:extLst>
      <p:ext uri="{BB962C8B-B14F-4D97-AF65-F5344CB8AC3E}">
        <p14:creationId xmlns:p14="http://schemas.microsoft.com/office/powerpoint/2010/main" val="238534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7A86C6-9C9B-C92B-EC45-89C2243EC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202597"/>
            <a:ext cx="10515600" cy="502302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Sofia Pro" panose="00000500000000000000" pitchFamily="50" charset="0"/>
              </a:rPr>
              <a:t>Convenient and transparent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GB" sz="2400" dirty="0">
                <a:latin typeface="Sofia Pro" panose="00000500000000000000" pitchFamily="50" charset="0"/>
              </a:rPr>
              <a:t>Paying online makes life easier for everyone!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GB" sz="2400" dirty="0">
                <a:latin typeface="Sofia Pro" panose="00000500000000000000" pitchFamily="50" charset="0"/>
              </a:rPr>
              <a:t>Saves our school time to focus on teaching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Sofia Pro" panose="00000500000000000000" pitchFamily="50" charset="0"/>
              </a:rPr>
              <a:t>Trusted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GB" sz="2400" dirty="0">
                <a:latin typeface="Sofia Pro" panose="00000500000000000000" pitchFamily="50" charset="0"/>
              </a:rPr>
              <a:t>ParentPay’s been used by schools since 2002…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GB" sz="2400" dirty="0">
                <a:latin typeface="Sofia Pro" panose="00000500000000000000" pitchFamily="50" charset="0"/>
              </a:rPr>
              <a:t>Used by over 3 million parents across the UK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Sofia Pro" panose="00000500000000000000" pitchFamily="50" charset="0"/>
              </a:rPr>
              <a:t>Safe and secure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GB" sz="2400" dirty="0">
                <a:latin typeface="Sofia Pro" panose="00000500000000000000" pitchFamily="50" charset="0"/>
              </a:rPr>
              <a:t>Removing cash from school helps keep pupils safe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GB" sz="2400" dirty="0">
                <a:latin typeface="Sofia Pro" panose="00000500000000000000" pitchFamily="50" charset="0"/>
              </a:rPr>
              <a:t>Your money is guaranteed to be spent on what it was intended for!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Sofia Pro" panose="00000500000000000000" pitchFamily="50" charset="0"/>
              </a:rPr>
              <a:t>Helps us to help your children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GB" sz="2400" dirty="0">
                <a:latin typeface="Sofia Pro" panose="00000500000000000000" pitchFamily="50" charset="0"/>
              </a:rPr>
              <a:t>Improving processes helps us focus on what’s important – your children</a:t>
            </a:r>
          </a:p>
          <a:p>
            <a:endParaRPr lang="en-US" dirty="0">
              <a:latin typeface="Sofia Pro" panose="00000500000000000000" pitchFamily="50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8A417E-053C-3AAF-468E-4B1E5AB19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AFBD2-F175-F249-9E4E-6AC2D45BA9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461EFB-62F1-0A9E-4C08-086DB626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3135"/>
            <a:ext cx="10515600" cy="1340675"/>
          </a:xfrm>
        </p:spPr>
        <p:txBody>
          <a:bodyPr/>
          <a:lstStyle/>
          <a:p>
            <a:r>
              <a:rPr lang="en-GB" b="1" dirty="0">
                <a:latin typeface="Sofia Pro" panose="00000500000000000000" pitchFamily="50" charset="0"/>
              </a:rPr>
              <a:t>Why use ParentPay?</a:t>
            </a:r>
            <a:endParaRPr lang="en-US" b="1" dirty="0">
              <a:latin typeface="Sofia Pro" panose="00000500000000000000" pitchFamily="50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B4EDBE-B97B-8B43-0780-AD7104700F32}"/>
              </a:ext>
            </a:extLst>
          </p:cNvPr>
          <p:cNvSpPr/>
          <p:nvPr/>
        </p:nvSpPr>
        <p:spPr>
          <a:xfrm>
            <a:off x="9233452" y="1890918"/>
            <a:ext cx="2633870" cy="1110700"/>
          </a:xfrm>
          <a:prstGeom prst="roundRect">
            <a:avLst/>
          </a:prstGeom>
          <a:solidFill>
            <a:srgbClr val="EBEA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FE123E-06EF-2784-EFD4-8056A4233ADA}"/>
              </a:ext>
            </a:extLst>
          </p:cNvPr>
          <p:cNvSpPr txBox="1"/>
          <p:nvPr/>
        </p:nvSpPr>
        <p:spPr>
          <a:xfrm>
            <a:off x="9114182" y="2107486"/>
            <a:ext cx="2872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Sofia Pro" panose="00000500000000000000" pitchFamily="50" charset="0"/>
              </a:rPr>
              <a:t> </a:t>
            </a:r>
            <a:r>
              <a:rPr lang="en-GB" sz="2400" b="1" dirty="0">
                <a:latin typeface="Sofia Pro" panose="00000500000000000000" pitchFamily="50" charset="0"/>
              </a:rPr>
              <a:t>4 million parents </a:t>
            </a:r>
            <a:r>
              <a:rPr lang="en-GB" b="1" dirty="0">
                <a:latin typeface="Sofia Pro" panose="00000500000000000000" pitchFamily="50" charset="0"/>
              </a:rPr>
              <a:t>paying schools safely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8AAF-FEB8-2ECF-0FD3-22F1E3226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1387" y="1663469"/>
            <a:ext cx="765935" cy="4548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A25C0D1-F778-CBF9-721D-866A891FA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4243" y="1795879"/>
            <a:ext cx="400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C40C9-EBBE-DB0C-7C0F-81A2B4078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36" y="1553482"/>
            <a:ext cx="10515600" cy="45098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ofia Pro" panose="00000500000000000000" pitchFamily="50" charset="0"/>
              </a:rPr>
              <a:t>Step 1 – You’ll get a letter from us about ParentPay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ofia Pro" panose="00000500000000000000" pitchFamily="50" charset="0"/>
              </a:rPr>
              <a:t>Includes information about how to activate your account</a:t>
            </a:r>
            <a:br>
              <a:rPr lang="en-GB" dirty="0">
                <a:latin typeface="Sofia Pro" panose="00000500000000000000" pitchFamily="50" charset="0"/>
              </a:rPr>
            </a:br>
            <a:endParaRPr lang="en-GB" dirty="0">
              <a:latin typeface="Sofia Pro" panose="00000500000000000000" pitchFamily="50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ofia Pro" panose="00000500000000000000" pitchFamily="50" charset="0"/>
              </a:rPr>
              <a:t>Step 2 – Activate your account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ofia Pro" panose="00000500000000000000" pitchFamily="50" charset="0"/>
              </a:rPr>
              <a:t>Use the codes in your letter and you will be able to pay for school  dinners and other items straight away</a:t>
            </a:r>
            <a:br>
              <a:rPr lang="en-GB" dirty="0">
                <a:latin typeface="Sofia Pro" panose="00000500000000000000" pitchFamily="50" charset="0"/>
              </a:rPr>
            </a:br>
            <a:endParaRPr lang="en-GB" dirty="0">
              <a:latin typeface="Sofia Pro" panose="00000500000000000000" pitchFamily="50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ofia Pro" panose="00000500000000000000" pitchFamily="50" charset="0"/>
              </a:rPr>
              <a:t>Step 3 – Don’t miss out!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ofia Pro" panose="00000500000000000000" pitchFamily="50" charset="0"/>
              </a:rPr>
              <a:t>Don’t forget to set up Alerts so you receive an email (free) or SMS text  when your balance is low or there are new items to pay for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0635B-EE09-1D9F-F9FA-DED770239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AFBD2-F175-F249-9E4E-6AC2D45BA90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713AEF-1DB0-1881-01AE-75CCE7AB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19" y="-112522"/>
            <a:ext cx="10515600" cy="1340675"/>
          </a:xfrm>
        </p:spPr>
        <p:txBody>
          <a:bodyPr/>
          <a:lstStyle/>
          <a:p>
            <a:r>
              <a:rPr lang="en-GB" b="1" dirty="0">
                <a:latin typeface="Sofia Pro" panose="00000500000000000000" pitchFamily="50" charset="0"/>
              </a:rPr>
              <a:t>What happens next?</a:t>
            </a:r>
            <a:endParaRPr lang="en-US" b="1" dirty="0">
              <a:latin typeface="Sofia Pro" panose="00000500000000000000" pitchFamily="50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36276F-6256-3213-168F-26987FE6CD42}"/>
              </a:ext>
            </a:extLst>
          </p:cNvPr>
          <p:cNvSpPr/>
          <p:nvPr/>
        </p:nvSpPr>
        <p:spPr>
          <a:xfrm>
            <a:off x="9233452" y="1890918"/>
            <a:ext cx="2633870" cy="1110700"/>
          </a:xfrm>
          <a:prstGeom prst="roundRect">
            <a:avLst/>
          </a:prstGeom>
          <a:solidFill>
            <a:srgbClr val="EBEA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7037E-C3F5-68CA-2BE7-E6A40286AA16}"/>
              </a:ext>
            </a:extLst>
          </p:cNvPr>
          <p:cNvSpPr txBox="1"/>
          <p:nvPr/>
        </p:nvSpPr>
        <p:spPr>
          <a:xfrm>
            <a:off x="9361667" y="1911238"/>
            <a:ext cx="2377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Sofia Pro" panose="00000500000000000000" pitchFamily="50" charset="0"/>
              </a:rPr>
              <a:t>Used in over</a:t>
            </a:r>
          </a:p>
          <a:p>
            <a:pPr algn="ctr"/>
            <a:r>
              <a:rPr lang="en-GB" sz="2400" b="1" dirty="0">
                <a:latin typeface="Sofia Pro" panose="00000500000000000000" pitchFamily="50" charset="0"/>
              </a:rPr>
              <a:t>11,000 schools </a:t>
            </a:r>
            <a:r>
              <a:rPr lang="en-GB" b="1" dirty="0">
                <a:latin typeface="Sofia Pro" panose="00000500000000000000" pitchFamily="50" charset="0"/>
              </a:rPr>
              <a:t>across the UK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C7D83A6-26E9-7805-8059-C9441E2CA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83191">
            <a:off x="9361668" y="1987827"/>
            <a:ext cx="269350" cy="28034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A64D051-3610-F795-5795-08B497A7D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5599" y="2635836"/>
            <a:ext cx="357616" cy="32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4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C40C9-EBBE-DB0C-7C0F-81A2B4078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37" y="1547036"/>
            <a:ext cx="9979772" cy="4465363"/>
          </a:xfrm>
        </p:spPr>
        <p:txBody>
          <a:bodyPr>
            <a:no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GB" dirty="0">
                <a:latin typeface="Sofia Pro" panose="00000500000000000000" pitchFamily="50" charset="0"/>
              </a:rPr>
              <a:t>Step 1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GB" b="0" i="0" u="none" strike="noStrike" baseline="0" dirty="0">
                <a:solidFill>
                  <a:srgbClr val="444444"/>
                </a:solidFill>
                <a:latin typeface="Sofia Pro" panose="00000500000000000000" pitchFamily="50" charset="0"/>
              </a:rPr>
              <a:t>To set up, simply enter your name, account number, and sort code and you are ready to pay with only one click.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GB" dirty="0">
                <a:solidFill>
                  <a:srgbClr val="444444"/>
                </a:solidFill>
                <a:latin typeface="Sofia Pro" panose="00000500000000000000" pitchFamily="50" charset="0"/>
              </a:rPr>
              <a:t>Step 2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GB" b="0" i="0" u="none" strike="noStrike" baseline="0" dirty="0">
                <a:solidFill>
                  <a:srgbClr val="444444"/>
                </a:solidFill>
                <a:latin typeface="Sofia Pro" panose="00000500000000000000" pitchFamily="50" charset="0"/>
              </a:rPr>
              <a:t>Once set up, you no longer need to remember your card details or verify payments using your banking app at checkout.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i="0" u="none" strike="noStrike" baseline="0" dirty="0">
                <a:solidFill>
                  <a:srgbClr val="444444"/>
                </a:solidFill>
                <a:latin typeface="Sofia Pro" panose="00000500000000000000" pitchFamily="50" charset="0"/>
              </a:rPr>
              <a:t>Step 3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b="0" i="0" u="none" strike="noStrike" baseline="0" dirty="0">
                <a:solidFill>
                  <a:srgbClr val="444444"/>
                </a:solidFill>
                <a:latin typeface="Sofia Pro" panose="00000500000000000000" pitchFamily="50" charset="0"/>
              </a:rPr>
              <a:t>Payments will only be taken when authorised. </a:t>
            </a:r>
            <a:endParaRPr lang="en-GB" dirty="0">
              <a:latin typeface="Sofia Pro" panose="00000500000000000000" pitchFamily="50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0635B-EE09-1D9F-F9FA-DED770239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AFBD2-F175-F249-9E4E-6AC2D45BA90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713AEF-1DB0-1881-01AE-75CCE7AB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36" y="-97655"/>
            <a:ext cx="10515600" cy="1340675"/>
          </a:xfrm>
        </p:spPr>
        <p:txBody>
          <a:bodyPr/>
          <a:lstStyle/>
          <a:p>
            <a:r>
              <a:rPr lang="en-GB" b="1" dirty="0">
                <a:latin typeface="Sofia Pro" panose="00000500000000000000" pitchFamily="50" charset="0"/>
              </a:rPr>
              <a:t>Faster checkouts with One-click payments </a:t>
            </a:r>
            <a:endParaRPr lang="en-US" b="1" dirty="0">
              <a:latin typeface="Sofia Pro" panose="000005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33A93-F3BA-AD9D-4D27-034CD5C38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272" y="3895509"/>
            <a:ext cx="2198728" cy="221432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028567-D37C-5AEB-E445-6DD54D0061C4}"/>
              </a:ext>
            </a:extLst>
          </p:cNvPr>
          <p:cNvSpPr/>
          <p:nvPr/>
        </p:nvSpPr>
        <p:spPr>
          <a:xfrm>
            <a:off x="10327481" y="3101962"/>
            <a:ext cx="1551050" cy="654076"/>
          </a:xfrm>
          <a:prstGeom prst="roundRect">
            <a:avLst/>
          </a:prstGeom>
          <a:solidFill>
            <a:srgbClr val="EBEA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A2B845-EA38-DE9D-B065-AEDC6FF82D18}"/>
              </a:ext>
            </a:extLst>
          </p:cNvPr>
          <p:cNvSpPr txBox="1"/>
          <p:nvPr/>
        </p:nvSpPr>
        <p:spPr>
          <a:xfrm>
            <a:off x="10378736" y="3136612"/>
            <a:ext cx="144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Sofia Pro" panose="00000500000000000000" pitchFamily="50" charset="0"/>
              </a:rPr>
              <a:t>Find out more here: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F6EF0D0-E350-2152-11FB-F7CE645DED40}"/>
              </a:ext>
            </a:extLst>
          </p:cNvPr>
          <p:cNvSpPr/>
          <p:nvPr/>
        </p:nvSpPr>
        <p:spPr>
          <a:xfrm rot="10800000">
            <a:off x="10731777" y="3726024"/>
            <a:ext cx="742457" cy="315290"/>
          </a:xfrm>
          <a:prstGeom prst="triangle">
            <a:avLst/>
          </a:prstGeom>
          <a:solidFill>
            <a:srgbClr val="EBEA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6546DD6-8B5C-C570-7C62-5AEEAD949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83191">
            <a:off x="10375745" y="3103407"/>
            <a:ext cx="269350" cy="28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0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567867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PPG colours">
      <a:dk1>
        <a:srgbClr val="444444"/>
      </a:dk1>
      <a:lt1>
        <a:srgbClr val="FEFFFF"/>
      </a:lt1>
      <a:dk2>
        <a:srgbClr val="002E73"/>
      </a:dk2>
      <a:lt2>
        <a:srgbClr val="EBEAEB"/>
      </a:lt2>
      <a:accent1>
        <a:srgbClr val="002E73"/>
      </a:accent1>
      <a:accent2>
        <a:srgbClr val="005CBA"/>
      </a:accent2>
      <a:accent3>
        <a:srgbClr val="008382"/>
      </a:accent3>
      <a:accent4>
        <a:srgbClr val="E22B3C"/>
      </a:accent4>
      <a:accent5>
        <a:srgbClr val="1179C6"/>
      </a:accent5>
      <a:accent6>
        <a:srgbClr val="B3A76C"/>
      </a:accent6>
      <a:hlink>
        <a:srgbClr val="1179C6"/>
      </a:hlink>
      <a:folHlink>
        <a:srgbClr val="B61B68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D1C77A6-A87F-4B31-8D61-38DDBCE37903}" vid="{F5A8AE8C-EDD5-4FB3-AD7C-E1DE7F570D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2FD2350FB8C9448FEF1C520BE9A294" ma:contentTypeVersion="22" ma:contentTypeDescription="Create a new document." ma:contentTypeScope="" ma:versionID="76910e8fc010a095b31cfd2525691549">
  <xsd:schema xmlns:xsd="http://www.w3.org/2001/XMLSchema" xmlns:xs="http://www.w3.org/2001/XMLSchema" xmlns:p="http://schemas.microsoft.com/office/2006/metadata/properties" xmlns:ns1="http://schemas.microsoft.com/sharepoint/v3" xmlns:ns2="4f877eb0-e098-4d6e-b39a-01605eb86bed" xmlns:ns3="31dca793-d4dd-4898-9c28-75bdf29518e5" targetNamespace="http://schemas.microsoft.com/office/2006/metadata/properties" ma:root="true" ma:fieldsID="86a2672799f4e039ce4608f72e36488d" ns1:_="" ns2:_="" ns3:_="">
    <xsd:import namespace="http://schemas.microsoft.com/sharepoint/v3"/>
    <xsd:import namespace="4f877eb0-e098-4d6e-b39a-01605eb86bed"/>
    <xsd:import namespace="31dca793-d4dd-4898-9c28-75bdf2951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LA" minOccurs="0"/>
                <xsd:element ref="ns2:Themes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77eb0-e098-4d6e-b39a-01605eb86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LA" ma:index="15" nillable="true" ma:displayName="LA" ma:internalName="LA">
      <xsd:simpleType>
        <xsd:restriction base="dms:Text">
          <xsd:maxLength value="255"/>
        </xsd:restriction>
      </xsd:simpleType>
    </xsd:element>
    <xsd:element name="Themes" ma:index="16" nillable="true" ma:displayName="Themes" ma:internalName="Themes">
      <xsd:simpleType>
        <xsd:restriction base="dms:Text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fb924bb-0e72-4bd4-93bd-0eb2938d55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ca793-d4dd-4898-9c28-75bdf29518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cf9d95d-6228-4e52-b99a-46037c7755d8}" ma:internalName="TaxCatchAll" ma:showField="CatchAllData" ma:web="31dca793-d4dd-4898-9c28-75bdf2951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dca793-d4dd-4898-9c28-75bdf29518e5" xsi:nil="true"/>
    <lcf76f155ced4ddcb4097134ff3c332f xmlns="4f877eb0-e098-4d6e-b39a-01605eb86bed">
      <Terms xmlns="http://schemas.microsoft.com/office/infopath/2007/PartnerControls"/>
    </lcf76f155ced4ddcb4097134ff3c332f>
    <LA xmlns="4f877eb0-e098-4d6e-b39a-01605eb86bed" xsi:nil="true"/>
    <_ip_UnifiedCompliancePolicyUIAction xmlns="http://schemas.microsoft.com/sharepoint/v3" xsi:nil="true"/>
    <_ip_UnifiedCompliancePolicyProperties xmlns="http://schemas.microsoft.com/sharepoint/v3" xsi:nil="true"/>
    <Themes xmlns="4f877eb0-e098-4d6e-b39a-01605eb86bed" xsi:nil="true"/>
  </documentManagement>
</p:properties>
</file>

<file path=customXml/itemProps1.xml><?xml version="1.0" encoding="utf-8"?>
<ds:datastoreItem xmlns:ds="http://schemas.openxmlformats.org/officeDocument/2006/customXml" ds:itemID="{6C16BB51-C055-44A4-927D-AB158905C1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877eb0-e098-4d6e-b39a-01605eb86bed"/>
    <ds:schemaRef ds:uri="31dca793-d4dd-4898-9c28-75bdf2951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D05874-02FF-4021-B8D9-DEFC88144A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05B68D-0CAC-4F34-9A91-05C8396644FB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c20694a3-cae7-4226-bc64-6be9f115fc3a"/>
    <ds:schemaRef ds:uri="http://schemas.microsoft.com/office/infopath/2007/PartnerControls"/>
    <ds:schemaRef ds:uri="578f5a60-5530-465f-bedc-758c54f9d30b"/>
    <ds:schemaRef ds:uri="http://schemas.microsoft.com/office/2006/metadata/properties"/>
    <ds:schemaRef ds:uri="72e32758-c779-46db-b775-58faafed5b5b"/>
    <ds:schemaRef ds:uri="fb79f1b0-3aa4-46c2-8e6f-314addf726bf"/>
    <ds:schemaRef ds:uri="31dca793-d4dd-4898-9c28-75bdf29518e5"/>
    <ds:schemaRef ds:uri="4f877eb0-e098-4d6e-b39a-01605eb86bed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ParentPay</Template>
  <TotalTime>318</TotalTime>
  <Words>280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Courier New</vt:lpstr>
      <vt:lpstr>Lato Light</vt:lpstr>
      <vt:lpstr>Poppins</vt:lpstr>
      <vt:lpstr>Sofia Pro</vt:lpstr>
      <vt:lpstr>System Font Regular</vt:lpstr>
      <vt:lpstr>2_Custom Design</vt:lpstr>
      <vt:lpstr>Pay online for school dinners, trips, and clubs</vt:lpstr>
      <vt:lpstr>Why use ParentPay?</vt:lpstr>
      <vt:lpstr>What happens next?</vt:lpstr>
      <vt:lpstr>Faster checkouts with One-click payments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 online for school dinners, trips, and clubs</dc:title>
  <dc:subject/>
  <dc:creator>Vanshika Singh</dc:creator>
  <cp:keywords/>
  <dc:description/>
  <cp:lastModifiedBy>Vanshika Singh</cp:lastModifiedBy>
  <cp:revision>4</cp:revision>
  <dcterms:created xsi:type="dcterms:W3CDTF">2024-04-25T15:07:48Z</dcterms:created>
  <dcterms:modified xsi:type="dcterms:W3CDTF">2024-06-20T13:05:35Z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0x010100212FD2350FB8C9448FEF1C520BE9A294</vt:lpwstr>
  </property>
  <property fmtid="{D5CDD505-2E9C-101B-9397-08002B2CF9AE}" pid="3" name="MediaServiceImageTags">
    <vt:lpwstr/>
  </property>
</Properties>
</file>